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90" r:id="rId2"/>
    <p:sldId id="302" r:id="rId3"/>
    <p:sldId id="303" r:id="rId4"/>
    <p:sldId id="304" r:id="rId5"/>
    <p:sldId id="306" r:id="rId6"/>
    <p:sldId id="296" r:id="rId7"/>
    <p:sldId id="300" r:id="rId8"/>
    <p:sldId id="305" r:id="rId9"/>
    <p:sldId id="29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8BAD4A-55E7-4696-301D-1B113E715B37}" name="Tien Ngoc Thuy Ly" initials="TNTL" userId="S::tntly@ucdavis.edu::df266eec-b943-4083-a589-39f43421216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A5D"/>
    <a:srgbClr val="FFC000"/>
    <a:srgbClr val="F93649"/>
    <a:srgbClr val="F87D85"/>
    <a:srgbClr val="C6007E"/>
    <a:srgbClr val="AADA91"/>
    <a:srgbClr val="70CFEC"/>
    <a:srgbClr val="00B2E3"/>
    <a:srgbClr val="05F9E7"/>
    <a:srgbClr val="00C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D6557-5505-45B6-9503-A80B1512DB59}" v="16" dt="2021-12-01T02:21:55.392"/>
    <p1510:client id="{082E1900-EBA2-A3CC-17D9-04BC0C2B0AFD}" v="143" dt="2021-12-01T07:05:48.816"/>
    <p1510:client id="{45458254-3A5C-3739-0566-4001A7C834CF}" v="9" dt="2021-12-01T07:33:08.819"/>
    <p1510:client id="{49B69256-E1B0-9DC3-9D6E-8E6FC8003ED2}" v="90" dt="2021-12-01T00:58:18.433"/>
    <p1510:client id="{66E416CE-099A-0401-478C-A748D71B182B}" v="266" dt="2021-12-01T07:41:34.713"/>
    <p1510:client id="{888F0C91-7662-D052-9228-A4F81636B953}" v="5" dt="2021-12-01T01:44:48.905"/>
    <p1510:client id="{9DF159D1-2BFD-B764-1431-14025D5A5203}" v="35" dt="2021-12-01T01:31:07.723"/>
    <p1510:client id="{A0086C74-89C6-5A5A-00A4-C60C54A5FE5D}" v="6" dt="2021-12-01T07:34:40.302"/>
    <p1510:client id="{A1EE1CFB-5584-D91D-4839-821227D7A4BD}" v="56" dt="2021-12-01T07:37:56.706"/>
    <p1510:client id="{AFD72B69-BE8A-8D4F-8EBB-88FB1F755CF6}" v="1186" dt="2021-12-01T22:49:15.097"/>
    <p1510:client id="{EAA096B3-248D-2D60-CC75-2D17046C122A}" v="427" dt="2021-12-01T01:57:37.946"/>
    <p1510:client id="{F2F6603F-3D5C-8D7D-4291-85F1C67F08EE}" v="36" dt="2021-12-01T06:59:53.775"/>
    <p1510:client id="{FAEBECBE-28EC-851C-C2F4-BADBD753E36C}" v="22" dt="2021-12-01T12:30:08.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ant Vinay Apte" userId="S::vvapte@ucdavis.edu::0a686f20-5f27-415a-a525-2007505b6a10" providerId="AD" clId="Web-{FAEBECBE-28EC-851C-C2F4-BADBD753E36C}"/>
    <pc:docChg chg="modSld">
      <pc:chgData name="Vedant Vinay Apte" userId="S::vvapte@ucdavis.edu::0a686f20-5f27-415a-a525-2007505b6a10" providerId="AD" clId="Web-{FAEBECBE-28EC-851C-C2F4-BADBD753E36C}" dt="2021-12-01T12:30:01.823" v="9" actId="20577"/>
      <pc:docMkLst>
        <pc:docMk/>
      </pc:docMkLst>
      <pc:sldChg chg="modSp">
        <pc:chgData name="Vedant Vinay Apte" userId="S::vvapte@ucdavis.edu::0a686f20-5f27-415a-a525-2007505b6a10" providerId="AD" clId="Web-{FAEBECBE-28EC-851C-C2F4-BADBD753E36C}" dt="2021-12-01T12:29:53.885" v="6" actId="20577"/>
        <pc:sldMkLst>
          <pc:docMk/>
          <pc:sldMk cId="2624824470" sldId="296"/>
        </pc:sldMkLst>
        <pc:spChg chg="mod">
          <ac:chgData name="Vedant Vinay Apte" userId="S::vvapte@ucdavis.edu::0a686f20-5f27-415a-a525-2007505b6a10" providerId="AD" clId="Web-{FAEBECBE-28EC-851C-C2F4-BADBD753E36C}" dt="2021-12-01T12:29:53.885" v="6" actId="20577"/>
          <ac:spMkLst>
            <pc:docMk/>
            <pc:sldMk cId="2624824470" sldId="296"/>
            <ac:spMk id="35" creationId="{498FCE6B-A2A8-C14F-9532-EDAA1C7BEFBC}"/>
          </ac:spMkLst>
        </pc:spChg>
      </pc:sldChg>
      <pc:sldChg chg="modSp">
        <pc:chgData name="Vedant Vinay Apte" userId="S::vvapte@ucdavis.edu::0a686f20-5f27-415a-a525-2007505b6a10" providerId="AD" clId="Web-{FAEBECBE-28EC-851C-C2F4-BADBD753E36C}" dt="2021-12-01T12:30:01.823" v="9" actId="20577"/>
        <pc:sldMkLst>
          <pc:docMk/>
          <pc:sldMk cId="38066775" sldId="300"/>
        </pc:sldMkLst>
        <pc:spChg chg="mod">
          <ac:chgData name="Vedant Vinay Apte" userId="S::vvapte@ucdavis.edu::0a686f20-5f27-415a-a525-2007505b6a10" providerId="AD" clId="Web-{FAEBECBE-28EC-851C-C2F4-BADBD753E36C}" dt="2021-12-01T12:30:01.823" v="9" actId="20577"/>
          <ac:spMkLst>
            <pc:docMk/>
            <pc:sldMk cId="38066775" sldId="300"/>
            <ac:spMk id="35" creationId="{498FCE6B-A2A8-C14F-9532-EDAA1C7BEFBC}"/>
          </ac:spMkLst>
        </pc:spChg>
      </pc:sldChg>
      <pc:sldChg chg="modSp">
        <pc:chgData name="Vedant Vinay Apte" userId="S::vvapte@ucdavis.edu::0a686f20-5f27-415a-a525-2007505b6a10" providerId="AD" clId="Web-{FAEBECBE-28EC-851C-C2F4-BADBD753E36C}" dt="2021-12-01T12:29:29.494" v="2" actId="20577"/>
        <pc:sldMkLst>
          <pc:docMk/>
          <pc:sldMk cId="1435114944" sldId="302"/>
        </pc:sldMkLst>
        <pc:spChg chg="mod">
          <ac:chgData name="Vedant Vinay Apte" userId="S::vvapte@ucdavis.edu::0a686f20-5f27-415a-a525-2007505b6a10" providerId="AD" clId="Web-{FAEBECBE-28EC-851C-C2F4-BADBD753E36C}" dt="2021-12-01T12:29:29.494" v="2" actId="20577"/>
          <ac:spMkLst>
            <pc:docMk/>
            <pc:sldMk cId="1435114944" sldId="302"/>
            <ac:spMk id="3" creationId="{9AE75923-0EB0-ED4C-852E-50051AEDE30F}"/>
          </ac:spMkLst>
        </pc:spChg>
      </pc:sldChg>
    </pc:docChg>
  </pc:docChgLst>
  <pc:docChgLst>
    <pc:chgData name="Guest User" userId="S::urn:spo:anon#d88adf9565491ae76a06aa03e9fc1f02b6c899f26080d2341838377e49a314b4::" providerId="AD" clId="Web-{D9187B8D-7FF9-4192-90CD-F96175196856}"/>
    <pc:docChg chg="delSld modSld">
      <pc:chgData name="Guest User" userId="S::urn:spo:anon#d88adf9565491ae76a06aa03e9fc1f02b6c899f26080d2341838377e49a314b4::" providerId="AD" clId="Web-{D9187B8D-7FF9-4192-90CD-F96175196856}" dt="2021-11-25T00:17:26.374" v="697"/>
      <pc:docMkLst>
        <pc:docMk/>
      </pc:docMkLst>
      <pc:sldChg chg="del">
        <pc:chgData name="Guest User" userId="S::urn:spo:anon#d88adf9565491ae76a06aa03e9fc1f02b6c899f26080d2341838377e49a314b4::" providerId="AD" clId="Web-{D9187B8D-7FF9-4192-90CD-F96175196856}" dt="2021-11-25T00:16:36.890" v="677"/>
        <pc:sldMkLst>
          <pc:docMk/>
          <pc:sldMk cId="3725553213" sldId="256"/>
        </pc:sldMkLst>
      </pc:sldChg>
      <pc:sldChg chg="del">
        <pc:chgData name="Guest User" userId="S::urn:spo:anon#d88adf9565491ae76a06aa03e9fc1f02b6c899f26080d2341838377e49a314b4::" providerId="AD" clId="Web-{D9187B8D-7FF9-4192-90CD-F96175196856}" dt="2021-11-25T00:16:35.311" v="675"/>
        <pc:sldMkLst>
          <pc:docMk/>
          <pc:sldMk cId="3449114339" sldId="257"/>
        </pc:sldMkLst>
      </pc:sldChg>
      <pc:sldChg chg="del">
        <pc:chgData name="Guest User" userId="S::urn:spo:anon#d88adf9565491ae76a06aa03e9fc1f02b6c899f26080d2341838377e49a314b4::" providerId="AD" clId="Web-{D9187B8D-7FF9-4192-90CD-F96175196856}" dt="2021-11-25T00:16:36.171" v="676"/>
        <pc:sldMkLst>
          <pc:docMk/>
          <pc:sldMk cId="873006057" sldId="258"/>
        </pc:sldMkLst>
      </pc:sldChg>
      <pc:sldChg chg="del">
        <pc:chgData name="Guest User" userId="S::urn:spo:anon#d88adf9565491ae76a06aa03e9fc1f02b6c899f26080d2341838377e49a314b4::" providerId="AD" clId="Web-{D9187B8D-7FF9-4192-90CD-F96175196856}" dt="2021-11-25T00:16:37.598" v="678"/>
        <pc:sldMkLst>
          <pc:docMk/>
          <pc:sldMk cId="2431413877" sldId="259"/>
        </pc:sldMkLst>
      </pc:sldChg>
      <pc:sldChg chg="del">
        <pc:chgData name="Guest User" userId="S::urn:spo:anon#d88adf9565491ae76a06aa03e9fc1f02b6c899f26080d2341838377e49a314b4::" providerId="AD" clId="Web-{D9187B8D-7FF9-4192-90CD-F96175196856}" dt="2021-11-25T00:16:38.905" v="680"/>
        <pc:sldMkLst>
          <pc:docMk/>
          <pc:sldMk cId="3691875077" sldId="260"/>
        </pc:sldMkLst>
      </pc:sldChg>
      <pc:sldChg chg="del">
        <pc:chgData name="Guest User" userId="S::urn:spo:anon#d88adf9565491ae76a06aa03e9fc1f02b6c899f26080d2341838377e49a314b4::" providerId="AD" clId="Web-{D9187B8D-7FF9-4192-90CD-F96175196856}" dt="2021-11-25T00:16:38.265" v="679"/>
        <pc:sldMkLst>
          <pc:docMk/>
          <pc:sldMk cId="4075796917" sldId="261"/>
        </pc:sldMkLst>
      </pc:sldChg>
      <pc:sldChg chg="del">
        <pc:chgData name="Guest User" userId="S::urn:spo:anon#d88adf9565491ae76a06aa03e9fc1f02b6c899f26080d2341838377e49a314b4::" providerId="AD" clId="Web-{D9187B8D-7FF9-4192-90CD-F96175196856}" dt="2021-11-25T00:16:33.390" v="673"/>
        <pc:sldMkLst>
          <pc:docMk/>
          <pc:sldMk cId="4051375918" sldId="265"/>
        </pc:sldMkLst>
      </pc:sldChg>
      <pc:sldChg chg="del">
        <pc:chgData name="Guest User" userId="S::urn:spo:anon#d88adf9565491ae76a06aa03e9fc1f02b6c899f26080d2341838377e49a314b4::" providerId="AD" clId="Web-{D9187B8D-7FF9-4192-90CD-F96175196856}" dt="2021-11-25T00:16:34.546" v="674"/>
        <pc:sldMkLst>
          <pc:docMk/>
          <pc:sldMk cId="1857095882" sldId="267"/>
        </pc:sldMkLst>
      </pc:sldChg>
      <pc:sldChg chg="del">
        <pc:chgData name="Guest User" userId="S::urn:spo:anon#d88adf9565491ae76a06aa03e9fc1f02b6c899f26080d2341838377e49a314b4::" providerId="AD" clId="Web-{D9187B8D-7FF9-4192-90CD-F96175196856}" dt="2021-11-25T00:16:39.687" v="681"/>
        <pc:sldMkLst>
          <pc:docMk/>
          <pc:sldMk cId="563310215" sldId="268"/>
        </pc:sldMkLst>
      </pc:sldChg>
      <pc:sldChg chg="del">
        <pc:chgData name="Guest User" userId="S::urn:spo:anon#d88adf9565491ae76a06aa03e9fc1f02b6c899f26080d2341838377e49a314b4::" providerId="AD" clId="Web-{D9187B8D-7FF9-4192-90CD-F96175196856}" dt="2021-11-25T00:16:40.452" v="682"/>
        <pc:sldMkLst>
          <pc:docMk/>
          <pc:sldMk cId="2692609201" sldId="270"/>
        </pc:sldMkLst>
      </pc:sldChg>
      <pc:sldChg chg="del">
        <pc:chgData name="Guest User" userId="S::urn:spo:anon#d88adf9565491ae76a06aa03e9fc1f02b6c899f26080d2341838377e49a314b4::" providerId="AD" clId="Web-{D9187B8D-7FF9-4192-90CD-F96175196856}" dt="2021-11-25T00:16:41.171" v="683"/>
        <pc:sldMkLst>
          <pc:docMk/>
          <pc:sldMk cId="3254656976" sldId="271"/>
        </pc:sldMkLst>
      </pc:sldChg>
      <pc:sldChg chg="del">
        <pc:chgData name="Guest User" userId="S::urn:spo:anon#d88adf9565491ae76a06aa03e9fc1f02b6c899f26080d2341838377e49a314b4::" providerId="AD" clId="Web-{D9187B8D-7FF9-4192-90CD-F96175196856}" dt="2021-11-25T00:16:42.890" v="685"/>
        <pc:sldMkLst>
          <pc:docMk/>
          <pc:sldMk cId="3763685753" sldId="272"/>
        </pc:sldMkLst>
      </pc:sldChg>
      <pc:sldChg chg="del">
        <pc:chgData name="Guest User" userId="S::urn:spo:anon#d88adf9565491ae76a06aa03e9fc1f02b6c899f26080d2341838377e49a314b4::" providerId="AD" clId="Web-{D9187B8D-7FF9-4192-90CD-F96175196856}" dt="2021-11-25T00:16:44.530" v="687"/>
        <pc:sldMkLst>
          <pc:docMk/>
          <pc:sldMk cId="279832906" sldId="273"/>
        </pc:sldMkLst>
      </pc:sldChg>
      <pc:sldChg chg="del">
        <pc:chgData name="Guest User" userId="S::urn:spo:anon#d88adf9565491ae76a06aa03e9fc1f02b6c899f26080d2341838377e49a314b4::" providerId="AD" clId="Web-{D9187B8D-7FF9-4192-90CD-F96175196856}" dt="2021-11-25T00:16:45.108" v="689"/>
        <pc:sldMkLst>
          <pc:docMk/>
          <pc:sldMk cId="66539777" sldId="274"/>
        </pc:sldMkLst>
      </pc:sldChg>
      <pc:sldChg chg="del">
        <pc:chgData name="Guest User" userId="S::urn:spo:anon#d88adf9565491ae76a06aa03e9fc1f02b6c899f26080d2341838377e49a314b4::" providerId="AD" clId="Web-{D9187B8D-7FF9-4192-90CD-F96175196856}" dt="2021-11-25T00:16:45.640" v="691"/>
        <pc:sldMkLst>
          <pc:docMk/>
          <pc:sldMk cId="1315929490" sldId="275"/>
        </pc:sldMkLst>
      </pc:sldChg>
      <pc:sldChg chg="del">
        <pc:chgData name="Guest User" userId="S::urn:spo:anon#d88adf9565491ae76a06aa03e9fc1f02b6c899f26080d2341838377e49a314b4::" providerId="AD" clId="Web-{D9187B8D-7FF9-4192-90CD-F96175196856}" dt="2021-11-25T00:16:45.921" v="692"/>
        <pc:sldMkLst>
          <pc:docMk/>
          <pc:sldMk cId="1164513800" sldId="276"/>
        </pc:sldMkLst>
      </pc:sldChg>
      <pc:sldChg chg="del">
        <pc:chgData name="Guest User" userId="S::urn:spo:anon#d88adf9565491ae76a06aa03e9fc1f02b6c899f26080d2341838377e49a314b4::" providerId="AD" clId="Web-{D9187B8D-7FF9-4192-90CD-F96175196856}" dt="2021-11-25T00:16:47.593" v="695"/>
        <pc:sldMkLst>
          <pc:docMk/>
          <pc:sldMk cId="2964096449" sldId="280"/>
        </pc:sldMkLst>
      </pc:sldChg>
      <pc:sldChg chg="del">
        <pc:chgData name="Guest User" userId="S::urn:spo:anon#d88adf9565491ae76a06aa03e9fc1f02b6c899f26080d2341838377e49a314b4::" providerId="AD" clId="Web-{D9187B8D-7FF9-4192-90CD-F96175196856}" dt="2021-11-25T00:17:25.077" v="696"/>
        <pc:sldMkLst>
          <pc:docMk/>
          <pc:sldMk cId="3940930709" sldId="282"/>
        </pc:sldMkLst>
      </pc:sldChg>
      <pc:sldChg chg="del">
        <pc:chgData name="Guest User" userId="S::urn:spo:anon#d88adf9565491ae76a06aa03e9fc1f02b6c899f26080d2341838377e49a314b4::" providerId="AD" clId="Web-{D9187B8D-7FF9-4192-90CD-F96175196856}" dt="2021-11-25T00:16:46.233" v="693"/>
        <pc:sldMkLst>
          <pc:docMk/>
          <pc:sldMk cId="1524746680" sldId="283"/>
        </pc:sldMkLst>
      </pc:sldChg>
      <pc:sldChg chg="del">
        <pc:chgData name="Guest User" userId="S::urn:spo:anon#d88adf9565491ae76a06aa03e9fc1f02b6c899f26080d2341838377e49a314b4::" providerId="AD" clId="Web-{D9187B8D-7FF9-4192-90CD-F96175196856}" dt="2021-11-25T00:16:46.671" v="694"/>
        <pc:sldMkLst>
          <pc:docMk/>
          <pc:sldMk cId="3512757071" sldId="284"/>
        </pc:sldMkLst>
      </pc:sldChg>
      <pc:sldChg chg="del">
        <pc:chgData name="Guest User" userId="S::urn:spo:anon#d88adf9565491ae76a06aa03e9fc1f02b6c899f26080d2341838377e49a314b4::" providerId="AD" clId="Web-{D9187B8D-7FF9-4192-90CD-F96175196856}" dt="2021-11-25T00:16:41.890" v="684"/>
        <pc:sldMkLst>
          <pc:docMk/>
          <pc:sldMk cId="3451027498" sldId="285"/>
        </pc:sldMkLst>
      </pc:sldChg>
      <pc:sldChg chg="del">
        <pc:chgData name="Guest User" userId="S::urn:spo:anon#d88adf9565491ae76a06aa03e9fc1f02b6c899f26080d2341838377e49a314b4::" providerId="AD" clId="Web-{D9187B8D-7FF9-4192-90CD-F96175196856}" dt="2021-11-25T00:16:43.733" v="686"/>
        <pc:sldMkLst>
          <pc:docMk/>
          <pc:sldMk cId="3793233411" sldId="286"/>
        </pc:sldMkLst>
      </pc:sldChg>
      <pc:sldChg chg="del">
        <pc:chgData name="Guest User" userId="S::urn:spo:anon#d88adf9565491ae76a06aa03e9fc1f02b6c899f26080d2341838377e49a314b4::" providerId="AD" clId="Web-{D9187B8D-7FF9-4192-90CD-F96175196856}" dt="2021-11-25T00:16:44.905" v="688"/>
        <pc:sldMkLst>
          <pc:docMk/>
          <pc:sldMk cId="1888641596" sldId="287"/>
        </pc:sldMkLst>
      </pc:sldChg>
      <pc:sldChg chg="del">
        <pc:chgData name="Guest User" userId="S::urn:spo:anon#d88adf9565491ae76a06aa03e9fc1f02b6c899f26080d2341838377e49a314b4::" providerId="AD" clId="Web-{D9187B8D-7FF9-4192-90CD-F96175196856}" dt="2021-11-25T00:16:45.390" v="690"/>
        <pc:sldMkLst>
          <pc:docMk/>
          <pc:sldMk cId="1463440745" sldId="288"/>
        </pc:sldMkLst>
      </pc:sldChg>
      <pc:sldChg chg="del">
        <pc:chgData name="Guest User" userId="S::urn:spo:anon#d88adf9565491ae76a06aa03e9fc1f02b6c899f26080d2341838377e49a314b4::" providerId="AD" clId="Web-{D9187B8D-7FF9-4192-90CD-F96175196856}" dt="2021-11-25T00:17:26.374" v="697"/>
        <pc:sldMkLst>
          <pc:docMk/>
          <pc:sldMk cId="1966295762" sldId="289"/>
        </pc:sldMkLst>
      </pc:sldChg>
      <pc:sldChg chg="addSp modSp">
        <pc:chgData name="Guest User" userId="S::urn:spo:anon#d88adf9565491ae76a06aa03e9fc1f02b6c899f26080d2341838377e49a314b4::" providerId="AD" clId="Web-{D9187B8D-7FF9-4192-90CD-F96175196856}" dt="2021-11-25T00:15:10.780" v="672" actId="1076"/>
        <pc:sldMkLst>
          <pc:docMk/>
          <pc:sldMk cId="496320710" sldId="292"/>
        </pc:sldMkLst>
        <pc:spChg chg="add mod">
          <ac:chgData name="Guest User" userId="S::urn:spo:anon#d88adf9565491ae76a06aa03e9fc1f02b6c899f26080d2341838377e49a314b4::" providerId="AD" clId="Web-{D9187B8D-7FF9-4192-90CD-F96175196856}" dt="2021-11-25T00:15:10.780" v="672" actId="1076"/>
          <ac:spMkLst>
            <pc:docMk/>
            <pc:sldMk cId="496320710" sldId="292"/>
            <ac:spMk id="2" creationId="{669301F7-1482-4DCA-98E9-C5B2D626DC1D}"/>
          </ac:spMkLst>
        </pc:spChg>
        <pc:spChg chg="mod">
          <ac:chgData name="Guest User" userId="S::urn:spo:anon#d88adf9565491ae76a06aa03e9fc1f02b6c899f26080d2341838377e49a314b4::" providerId="AD" clId="Web-{D9187B8D-7FF9-4192-90CD-F96175196856}" dt="2021-11-25T00:15:00.046" v="671" actId="14100"/>
          <ac:spMkLst>
            <pc:docMk/>
            <pc:sldMk cId="496320710" sldId="292"/>
            <ac:spMk id="22" creationId="{D58A39D0-E6CE-9641-8C0F-D4BE1996D792}"/>
          </ac:spMkLst>
        </pc:spChg>
      </pc:sldChg>
      <pc:sldChg chg="addSp modSp">
        <pc:chgData name="Guest User" userId="S::urn:spo:anon#d88adf9565491ae76a06aa03e9fc1f02b6c899f26080d2341838377e49a314b4::" providerId="AD" clId="Web-{D9187B8D-7FF9-4192-90CD-F96175196856}" dt="2021-11-24T23:56:29.259" v="483" actId="20577"/>
        <pc:sldMkLst>
          <pc:docMk/>
          <pc:sldMk cId="1751720753" sldId="293"/>
        </pc:sldMkLst>
        <pc:spChg chg="add mod">
          <ac:chgData name="Guest User" userId="S::urn:spo:anon#d88adf9565491ae76a06aa03e9fc1f02b6c899f26080d2341838377e49a314b4::" providerId="AD" clId="Web-{D9187B8D-7FF9-4192-90CD-F96175196856}" dt="2021-11-24T23:56:29.259" v="483" actId="20577"/>
          <ac:spMkLst>
            <pc:docMk/>
            <pc:sldMk cId="1751720753" sldId="293"/>
            <ac:spMk id="2" creationId="{CC8EF868-4F6A-47BE-9302-D3BA964B3749}"/>
          </ac:spMkLst>
        </pc:spChg>
      </pc:sldChg>
      <pc:sldChg chg="addSp modSp">
        <pc:chgData name="Guest User" userId="S::urn:spo:anon#d88adf9565491ae76a06aa03e9fc1f02b6c899f26080d2341838377e49a314b4::" providerId="AD" clId="Web-{D9187B8D-7FF9-4192-90CD-F96175196856}" dt="2021-11-25T00:05:01.808" v="601" actId="20577"/>
        <pc:sldMkLst>
          <pc:docMk/>
          <pc:sldMk cId="2978317506" sldId="294"/>
        </pc:sldMkLst>
        <pc:spChg chg="add mod">
          <ac:chgData name="Guest User" userId="S::urn:spo:anon#d88adf9565491ae76a06aa03e9fc1f02b6c899f26080d2341838377e49a314b4::" providerId="AD" clId="Web-{D9187B8D-7FF9-4192-90CD-F96175196856}" dt="2021-11-25T00:04:34.511" v="589" actId="20577"/>
          <ac:spMkLst>
            <pc:docMk/>
            <pc:sldMk cId="2978317506" sldId="294"/>
            <ac:spMk id="2" creationId="{D2873200-AFC9-4A09-B64E-C9FE3AFF0AFC}"/>
          </ac:spMkLst>
        </pc:spChg>
        <pc:spChg chg="mod">
          <ac:chgData name="Guest User" userId="S::urn:spo:anon#d88adf9565491ae76a06aa03e9fc1f02b6c899f26080d2341838377e49a314b4::" providerId="AD" clId="Web-{D9187B8D-7FF9-4192-90CD-F96175196856}" dt="2021-11-25T00:05:01.808" v="601" actId="20577"/>
          <ac:spMkLst>
            <pc:docMk/>
            <pc:sldMk cId="2978317506" sldId="294"/>
            <ac:spMk id="9" creationId="{597BDCF4-E9BB-DD46-96B5-835ED09FB3E1}"/>
          </ac:spMkLst>
        </pc:spChg>
        <pc:picChg chg="mod">
          <ac:chgData name="Guest User" userId="S::urn:spo:anon#d88adf9565491ae76a06aa03e9fc1f02b6c899f26080d2341838377e49a314b4::" providerId="AD" clId="Web-{D9187B8D-7FF9-4192-90CD-F96175196856}" dt="2021-11-25T00:03:32.839" v="580" actId="1076"/>
          <ac:picMkLst>
            <pc:docMk/>
            <pc:sldMk cId="2978317506" sldId="294"/>
            <ac:picMk id="20" creationId="{DFF8C04E-1EA6-8847-9B2B-4D332366D2D3}"/>
          </ac:picMkLst>
        </pc:picChg>
      </pc:sldChg>
    </pc:docChg>
  </pc:docChgLst>
  <pc:docChgLst>
    <pc:chgData name="Vedant Vinay Apte" userId="S::vvapte@ucdavis.edu::0a686f20-5f27-415a-a525-2007505b6a10" providerId="AD" clId="Web-{45458254-3A5C-3739-0566-4001A7C834CF}"/>
    <pc:docChg chg="modSld">
      <pc:chgData name="Vedant Vinay Apte" userId="S::vvapte@ucdavis.edu::0a686f20-5f27-415a-a525-2007505b6a10" providerId="AD" clId="Web-{45458254-3A5C-3739-0566-4001A7C834CF}" dt="2021-12-01T07:33:08.819" v="7" actId="14100"/>
      <pc:docMkLst>
        <pc:docMk/>
      </pc:docMkLst>
      <pc:sldChg chg="modSp">
        <pc:chgData name="Vedant Vinay Apte" userId="S::vvapte@ucdavis.edu::0a686f20-5f27-415a-a525-2007505b6a10" providerId="AD" clId="Web-{45458254-3A5C-3739-0566-4001A7C834CF}" dt="2021-12-01T07:33:08.819" v="7" actId="14100"/>
        <pc:sldMkLst>
          <pc:docMk/>
          <pc:sldMk cId="4278291208" sldId="298"/>
        </pc:sldMkLst>
        <pc:picChg chg="mod">
          <ac:chgData name="Vedant Vinay Apte" userId="S::vvapte@ucdavis.edu::0a686f20-5f27-415a-a525-2007505b6a10" providerId="AD" clId="Web-{45458254-3A5C-3739-0566-4001A7C834CF}" dt="2021-12-01T07:15:24.821" v="0" actId="1076"/>
          <ac:picMkLst>
            <pc:docMk/>
            <pc:sldMk cId="4278291208" sldId="298"/>
            <ac:picMk id="3" creationId="{B758B663-B94E-C442-A31F-07040BFA11E9}"/>
          </ac:picMkLst>
        </pc:picChg>
        <pc:picChg chg="mod">
          <ac:chgData name="Vedant Vinay Apte" userId="S::vvapte@ucdavis.edu::0a686f20-5f27-415a-a525-2007505b6a10" providerId="AD" clId="Web-{45458254-3A5C-3739-0566-4001A7C834CF}" dt="2021-12-01T07:33:08.819" v="7" actId="14100"/>
          <ac:picMkLst>
            <pc:docMk/>
            <pc:sldMk cId="4278291208" sldId="298"/>
            <ac:picMk id="4" creationId="{6263D77C-200D-2D44-85EC-38E8CFF4D127}"/>
          </ac:picMkLst>
        </pc:picChg>
        <pc:picChg chg="mod">
          <ac:chgData name="Vedant Vinay Apte" userId="S::vvapte@ucdavis.edu::0a686f20-5f27-415a-a525-2007505b6a10" providerId="AD" clId="Web-{45458254-3A5C-3739-0566-4001A7C834CF}" dt="2021-12-01T07:33:00.991" v="6" actId="1076"/>
          <ac:picMkLst>
            <pc:docMk/>
            <pc:sldMk cId="4278291208" sldId="298"/>
            <ac:picMk id="13" creationId="{D7FF9571-72E8-CF4E-B10C-BF1DA8E212B7}"/>
          </ac:picMkLst>
        </pc:picChg>
      </pc:sldChg>
      <pc:sldChg chg="modSp">
        <pc:chgData name="Vedant Vinay Apte" userId="S::vvapte@ucdavis.edu::0a686f20-5f27-415a-a525-2007505b6a10" providerId="AD" clId="Web-{45458254-3A5C-3739-0566-4001A7C834CF}" dt="2021-12-01T07:15:36.759" v="2" actId="20577"/>
        <pc:sldMkLst>
          <pc:docMk/>
          <pc:sldMk cId="38066775" sldId="300"/>
        </pc:sldMkLst>
        <pc:spChg chg="mod">
          <ac:chgData name="Vedant Vinay Apte" userId="S::vvapte@ucdavis.edu::0a686f20-5f27-415a-a525-2007505b6a10" providerId="AD" clId="Web-{45458254-3A5C-3739-0566-4001A7C834CF}" dt="2021-12-01T07:15:36.759" v="2" actId="20577"/>
          <ac:spMkLst>
            <pc:docMk/>
            <pc:sldMk cId="38066775" sldId="300"/>
            <ac:spMk id="13" creationId="{1E8EFA96-66D2-DD42-8955-1F98D0EDC04E}"/>
          </ac:spMkLst>
        </pc:spChg>
      </pc:sldChg>
      <pc:sldChg chg="modSp">
        <pc:chgData name="Vedant Vinay Apte" userId="S::vvapte@ucdavis.edu::0a686f20-5f27-415a-a525-2007505b6a10" providerId="AD" clId="Web-{45458254-3A5C-3739-0566-4001A7C834CF}" dt="2021-12-01T07:16:12.338" v="5" actId="20577"/>
        <pc:sldMkLst>
          <pc:docMk/>
          <pc:sldMk cId="1435114944" sldId="302"/>
        </pc:sldMkLst>
        <pc:spChg chg="mod">
          <ac:chgData name="Vedant Vinay Apte" userId="S::vvapte@ucdavis.edu::0a686f20-5f27-415a-a525-2007505b6a10" providerId="AD" clId="Web-{45458254-3A5C-3739-0566-4001A7C834CF}" dt="2021-12-01T07:16:12.338" v="5" actId="20577"/>
          <ac:spMkLst>
            <pc:docMk/>
            <pc:sldMk cId="1435114944" sldId="302"/>
            <ac:spMk id="3" creationId="{9AE75923-0EB0-ED4C-852E-50051AEDE30F}"/>
          </ac:spMkLst>
        </pc:spChg>
      </pc:sldChg>
    </pc:docChg>
  </pc:docChgLst>
  <pc:docChgLst>
    <pc:chgData name="Tien Ngoc Thuy Ly" userId="df266eec-b943-4083-a589-39f434212163" providerId="ADAL" clId="{AFD72B69-BE8A-8D4F-8EBB-88FB1F755CF6}"/>
    <pc:docChg chg="undo redo custSel addSld delSld modSld sldOrd">
      <pc:chgData name="Tien Ngoc Thuy Ly" userId="df266eec-b943-4083-a589-39f434212163" providerId="ADAL" clId="{AFD72B69-BE8A-8D4F-8EBB-88FB1F755CF6}" dt="2021-12-01T22:49:15.097" v="3252"/>
      <pc:docMkLst>
        <pc:docMk/>
      </pc:docMkLst>
      <pc:sldChg chg="addSp delSp modSp mod modClrScheme chgLayout">
        <pc:chgData name="Tien Ngoc Thuy Ly" userId="df266eec-b943-4083-a589-39f434212163" providerId="ADAL" clId="{AFD72B69-BE8A-8D4F-8EBB-88FB1F755CF6}" dt="2021-11-21T15:10:57.739" v="78" actId="700"/>
        <pc:sldMkLst>
          <pc:docMk/>
          <pc:sldMk cId="4020209669" sldId="263"/>
        </pc:sldMkLst>
        <pc:spChg chg="add del mod ord">
          <ac:chgData name="Tien Ngoc Thuy Ly" userId="df266eec-b943-4083-a589-39f434212163" providerId="ADAL" clId="{AFD72B69-BE8A-8D4F-8EBB-88FB1F755CF6}" dt="2021-11-21T15:10:57.739" v="78" actId="700"/>
          <ac:spMkLst>
            <pc:docMk/>
            <pc:sldMk cId="4020209669" sldId="263"/>
            <ac:spMk id="3" creationId="{A6304B69-7D3C-DC47-B14C-480D1F42B38A}"/>
          </ac:spMkLst>
        </pc:spChg>
        <pc:spChg chg="mod">
          <ac:chgData name="Tien Ngoc Thuy Ly" userId="df266eec-b943-4083-a589-39f434212163" providerId="ADAL" clId="{AFD72B69-BE8A-8D4F-8EBB-88FB1F755CF6}" dt="2021-11-21T15:08:27.313" v="76" actId="1076"/>
          <ac:spMkLst>
            <pc:docMk/>
            <pc:sldMk cId="4020209669" sldId="263"/>
            <ac:spMk id="5" creationId="{89613166-7ED9-EA41-A06C-24770129952C}"/>
          </ac:spMkLst>
        </pc:spChg>
        <pc:spChg chg="add del mod ord">
          <ac:chgData name="Tien Ngoc Thuy Ly" userId="df266eec-b943-4083-a589-39f434212163" providerId="ADAL" clId="{AFD72B69-BE8A-8D4F-8EBB-88FB1F755CF6}" dt="2021-11-21T15:10:57.739" v="78" actId="700"/>
          <ac:spMkLst>
            <pc:docMk/>
            <pc:sldMk cId="4020209669" sldId="263"/>
            <ac:spMk id="6" creationId="{7AC1E367-18BD-B848-B185-BA725F53920F}"/>
          </ac:spMkLst>
        </pc:spChg>
      </pc:sldChg>
      <pc:sldChg chg="modSp mod">
        <pc:chgData name="Tien Ngoc Thuy Ly" userId="df266eec-b943-4083-a589-39f434212163" providerId="ADAL" clId="{AFD72B69-BE8A-8D4F-8EBB-88FB1F755CF6}" dt="2021-11-18T07:46:20.798" v="19" actId="20577"/>
        <pc:sldMkLst>
          <pc:docMk/>
          <pc:sldMk cId="4051375918" sldId="265"/>
        </pc:sldMkLst>
        <pc:spChg chg="mod">
          <ac:chgData name="Tien Ngoc Thuy Ly" userId="df266eec-b943-4083-a589-39f434212163" providerId="ADAL" clId="{AFD72B69-BE8A-8D4F-8EBB-88FB1F755CF6}" dt="2021-11-18T07:46:20.798" v="19" actId="20577"/>
          <ac:spMkLst>
            <pc:docMk/>
            <pc:sldMk cId="4051375918" sldId="265"/>
            <ac:spMk id="36" creationId="{721FB6F2-9E84-E14D-A37F-7053B3F24854}"/>
          </ac:spMkLst>
        </pc:spChg>
        <pc:picChg chg="mod">
          <ac:chgData name="Tien Ngoc Thuy Ly" userId="df266eec-b943-4083-a589-39f434212163" providerId="ADAL" clId="{AFD72B69-BE8A-8D4F-8EBB-88FB1F755CF6}" dt="2021-11-18T07:46:08.571" v="10" actId="1076"/>
          <ac:picMkLst>
            <pc:docMk/>
            <pc:sldMk cId="4051375918" sldId="265"/>
            <ac:picMk id="35" creationId="{010769B3-9EF7-1643-A917-B046C55AEBEC}"/>
          </ac:picMkLst>
        </pc:picChg>
      </pc:sldChg>
      <pc:sldChg chg="addSp delSp modSp add mod ord modTransition modAnim">
        <pc:chgData name="Tien Ngoc Thuy Ly" userId="df266eec-b943-4083-a589-39f434212163" providerId="ADAL" clId="{AFD72B69-BE8A-8D4F-8EBB-88FB1F755CF6}" dt="2021-12-01T09:15:14.438" v="2866"/>
        <pc:sldMkLst>
          <pc:docMk/>
          <pc:sldMk cId="1477202196" sldId="290"/>
        </pc:sldMkLst>
        <pc:spChg chg="mod">
          <ac:chgData name="Tien Ngoc Thuy Ly" userId="df266eec-b943-4083-a589-39f434212163" providerId="ADAL" clId="{AFD72B69-BE8A-8D4F-8EBB-88FB1F755CF6}" dt="2021-12-01T03:42:34.379" v="2545" actId="1076"/>
          <ac:spMkLst>
            <pc:docMk/>
            <pc:sldMk cId="1477202196" sldId="290"/>
            <ac:spMk id="2" creationId="{917C7D9D-29BE-4A6A-8B99-C6E8E010F144}"/>
          </ac:spMkLst>
        </pc:spChg>
        <pc:spChg chg="add del mod">
          <ac:chgData name="Tien Ngoc Thuy Ly" userId="df266eec-b943-4083-a589-39f434212163" providerId="ADAL" clId="{AFD72B69-BE8A-8D4F-8EBB-88FB1F755CF6}" dt="2021-11-30T10:47:54.193" v="1149" actId="33987"/>
          <ac:spMkLst>
            <pc:docMk/>
            <pc:sldMk cId="1477202196" sldId="290"/>
            <ac:spMk id="2" creationId="{EE0BC7D0-4591-A645-9CF0-312E3D001787}"/>
          </ac:spMkLst>
        </pc:spChg>
        <pc:spChg chg="mod">
          <ac:chgData name="Tien Ngoc Thuy Ly" userId="df266eec-b943-4083-a589-39f434212163" providerId="ADAL" clId="{AFD72B69-BE8A-8D4F-8EBB-88FB1F755CF6}" dt="2021-12-01T09:12:56.402" v="2850" actId="1076"/>
          <ac:spMkLst>
            <pc:docMk/>
            <pc:sldMk cId="1477202196" sldId="290"/>
            <ac:spMk id="8" creationId="{261E67D8-B083-6D45-9DCC-61CCB745F597}"/>
          </ac:spMkLst>
        </pc:spChg>
        <pc:spChg chg="mod">
          <ac:chgData name="Tien Ngoc Thuy Ly" userId="df266eec-b943-4083-a589-39f434212163" providerId="ADAL" clId="{AFD72B69-BE8A-8D4F-8EBB-88FB1F755CF6}" dt="2021-12-01T09:12:56.402" v="2850" actId="1076"/>
          <ac:spMkLst>
            <pc:docMk/>
            <pc:sldMk cId="1477202196" sldId="290"/>
            <ac:spMk id="12" creationId="{35D5D3B9-0928-3546-89D9-50D0FC0EE5A8}"/>
          </ac:spMkLst>
        </pc:spChg>
        <pc:spChg chg="mod">
          <ac:chgData name="Tien Ngoc Thuy Ly" userId="df266eec-b943-4083-a589-39f434212163" providerId="ADAL" clId="{AFD72B69-BE8A-8D4F-8EBB-88FB1F755CF6}" dt="2021-12-01T09:12:56.402" v="2850" actId="1076"/>
          <ac:spMkLst>
            <pc:docMk/>
            <pc:sldMk cId="1477202196" sldId="290"/>
            <ac:spMk id="13" creationId="{FD836B51-2068-9E4A-9E8E-055927B44084}"/>
          </ac:spMkLst>
        </pc:spChg>
        <pc:picChg chg="add mod">
          <ac:chgData name="Tien Ngoc Thuy Ly" userId="df266eec-b943-4083-a589-39f434212163" providerId="ADAL" clId="{AFD72B69-BE8A-8D4F-8EBB-88FB1F755CF6}" dt="2021-12-01T09:15:14.438" v="2866"/>
          <ac:picMkLst>
            <pc:docMk/>
            <pc:sldMk cId="1477202196" sldId="290"/>
            <ac:picMk id="9" creationId="{A04FDDDE-74C8-3948-B612-7C62BE1E2225}"/>
          </ac:picMkLst>
        </pc:picChg>
        <pc:picChg chg="del">
          <ac:chgData name="Tien Ngoc Thuy Ly" userId="df266eec-b943-4083-a589-39f434212163" providerId="ADAL" clId="{AFD72B69-BE8A-8D4F-8EBB-88FB1F755CF6}" dt="2021-12-01T09:15:13.751" v="2865" actId="478"/>
          <ac:picMkLst>
            <pc:docMk/>
            <pc:sldMk cId="1477202196" sldId="290"/>
            <ac:picMk id="15" creationId="{EEDC82DC-5C9B-3E4F-A13E-2D7BB2CD612E}"/>
          </ac:picMkLst>
        </pc:picChg>
        <pc:picChg chg="mod">
          <ac:chgData name="Tien Ngoc Thuy Ly" userId="df266eec-b943-4083-a589-39f434212163" providerId="ADAL" clId="{AFD72B69-BE8A-8D4F-8EBB-88FB1F755CF6}" dt="2021-12-01T09:12:19.573" v="2849" actId="1076"/>
          <ac:picMkLst>
            <pc:docMk/>
            <pc:sldMk cId="1477202196" sldId="290"/>
            <ac:picMk id="21" creationId="{F480BF45-1506-0F4D-9648-317736C72701}"/>
          </ac:picMkLst>
        </pc:picChg>
      </pc:sldChg>
      <pc:sldChg chg="new del">
        <pc:chgData name="Tien Ngoc Thuy Ly" userId="df266eec-b943-4083-a589-39f434212163" providerId="ADAL" clId="{AFD72B69-BE8A-8D4F-8EBB-88FB1F755CF6}" dt="2021-11-21T15:01:58.003" v="21" actId="680"/>
        <pc:sldMkLst>
          <pc:docMk/>
          <pc:sldMk cId="3138734812" sldId="290"/>
        </pc:sldMkLst>
      </pc:sldChg>
      <pc:sldChg chg="modSp add del mod">
        <pc:chgData name="Tien Ngoc Thuy Ly" userId="df266eec-b943-4083-a589-39f434212163" providerId="ADAL" clId="{AFD72B69-BE8A-8D4F-8EBB-88FB1F755CF6}" dt="2021-11-21T15:26:02.567" v="204" actId="2696"/>
        <pc:sldMkLst>
          <pc:docMk/>
          <pc:sldMk cId="129983008" sldId="291"/>
        </pc:sldMkLst>
        <pc:spChg chg="mod">
          <ac:chgData name="Tien Ngoc Thuy Ly" userId="df266eec-b943-4083-a589-39f434212163" providerId="ADAL" clId="{AFD72B69-BE8A-8D4F-8EBB-88FB1F755CF6}" dt="2021-11-21T15:25:36.404" v="203"/>
          <ac:spMkLst>
            <pc:docMk/>
            <pc:sldMk cId="129983008" sldId="291"/>
            <ac:spMk id="8" creationId="{CCF28906-9C0B-5C42-952E-AC85C2BD36A7}"/>
          </ac:spMkLst>
        </pc:spChg>
      </pc:sldChg>
      <pc:sldChg chg="addSp delSp modSp add del mod modTransition chgLayout">
        <pc:chgData name="Tien Ngoc Thuy Ly" userId="df266eec-b943-4083-a589-39f434212163" providerId="ADAL" clId="{AFD72B69-BE8A-8D4F-8EBB-88FB1F755CF6}" dt="2021-11-30T10:51:53.986" v="1371" actId="2696"/>
        <pc:sldMkLst>
          <pc:docMk/>
          <pc:sldMk cId="496320710" sldId="292"/>
        </pc:sldMkLst>
        <pc:spChg chg="add del mod ord">
          <ac:chgData name="Tien Ngoc Thuy Ly" userId="df266eec-b943-4083-a589-39f434212163" providerId="ADAL" clId="{AFD72B69-BE8A-8D4F-8EBB-88FB1F755CF6}" dt="2021-11-30T10:27:24.414" v="989" actId="700"/>
          <ac:spMkLst>
            <pc:docMk/>
            <pc:sldMk cId="496320710" sldId="292"/>
            <ac:spMk id="3" creationId="{6ABD474D-27CC-2E46-96AE-6D0393E836B5}"/>
          </ac:spMkLst>
        </pc:spChg>
        <pc:spChg chg="add del mod ord">
          <ac:chgData name="Tien Ngoc Thuy Ly" userId="df266eec-b943-4083-a589-39f434212163" providerId="ADAL" clId="{AFD72B69-BE8A-8D4F-8EBB-88FB1F755CF6}" dt="2021-11-30T10:27:24.414" v="989" actId="700"/>
          <ac:spMkLst>
            <pc:docMk/>
            <pc:sldMk cId="496320710" sldId="292"/>
            <ac:spMk id="4" creationId="{9BB60F9D-D0E6-0448-99FF-85AB4EE5D073}"/>
          </ac:spMkLst>
        </pc:spChg>
        <pc:spChg chg="mod">
          <ac:chgData name="Tien Ngoc Thuy Ly" userId="df266eec-b943-4083-a589-39f434212163" providerId="ADAL" clId="{AFD72B69-BE8A-8D4F-8EBB-88FB1F755CF6}" dt="2021-11-30T10:27:35.151" v="993" actId="1076"/>
          <ac:spMkLst>
            <pc:docMk/>
            <pc:sldMk cId="496320710" sldId="292"/>
            <ac:spMk id="20" creationId="{A40AE948-CFB5-C745-A0F5-B099420967A1}"/>
          </ac:spMkLst>
        </pc:spChg>
        <pc:spChg chg="mod">
          <ac:chgData name="Tien Ngoc Thuy Ly" userId="df266eec-b943-4083-a589-39f434212163" providerId="ADAL" clId="{AFD72B69-BE8A-8D4F-8EBB-88FB1F755CF6}" dt="2021-11-30T10:27:35.151" v="993" actId="1076"/>
          <ac:spMkLst>
            <pc:docMk/>
            <pc:sldMk cId="496320710" sldId="292"/>
            <ac:spMk id="22" creationId="{D58A39D0-E6CE-9641-8C0F-D4BE1996D792}"/>
          </ac:spMkLst>
        </pc:spChg>
        <pc:picChg chg="mod">
          <ac:chgData name="Tien Ngoc Thuy Ly" userId="df266eec-b943-4083-a589-39f434212163" providerId="ADAL" clId="{AFD72B69-BE8A-8D4F-8EBB-88FB1F755CF6}" dt="2021-11-30T10:27:39.229" v="995" actId="1076"/>
          <ac:picMkLst>
            <pc:docMk/>
            <pc:sldMk cId="496320710" sldId="292"/>
            <ac:picMk id="10" creationId="{8E619342-78EE-3C42-95BA-180A4648A2A4}"/>
          </ac:picMkLst>
        </pc:picChg>
        <pc:picChg chg="mod">
          <ac:chgData name="Tien Ngoc Thuy Ly" userId="df266eec-b943-4083-a589-39f434212163" providerId="ADAL" clId="{AFD72B69-BE8A-8D4F-8EBB-88FB1F755CF6}" dt="2021-11-30T10:27:39.229" v="995" actId="1076"/>
          <ac:picMkLst>
            <pc:docMk/>
            <pc:sldMk cId="496320710" sldId="292"/>
            <ac:picMk id="47" creationId="{D1D4B711-7578-0C43-A247-998671A6FD56}"/>
          </ac:picMkLst>
        </pc:picChg>
      </pc:sldChg>
      <pc:sldChg chg="modSp add del mod ord">
        <pc:chgData name="Tien Ngoc Thuy Ly" userId="df266eec-b943-4083-a589-39f434212163" providerId="ADAL" clId="{AFD72B69-BE8A-8D4F-8EBB-88FB1F755CF6}" dt="2021-11-30T11:56:58.898" v="2163" actId="2696"/>
        <pc:sldMkLst>
          <pc:docMk/>
          <pc:sldMk cId="1751720753" sldId="293"/>
        </pc:sldMkLst>
        <pc:spChg chg="mod">
          <ac:chgData name="Tien Ngoc Thuy Ly" userId="df266eec-b943-4083-a589-39f434212163" providerId="ADAL" clId="{AFD72B69-BE8A-8D4F-8EBB-88FB1F755CF6}" dt="2021-11-30T10:56:33.087" v="1434" actId="20577"/>
          <ac:spMkLst>
            <pc:docMk/>
            <pc:sldMk cId="1751720753" sldId="293"/>
            <ac:spMk id="3" creationId="{49D5CA67-CD07-4CEB-AF96-786BF34D78DA}"/>
          </ac:spMkLst>
        </pc:spChg>
        <pc:spChg chg="mod">
          <ac:chgData name="Tien Ngoc Thuy Ly" userId="df266eec-b943-4083-a589-39f434212163" providerId="ADAL" clId="{AFD72B69-BE8A-8D4F-8EBB-88FB1F755CF6}" dt="2021-11-21T15:25:27.329" v="202"/>
          <ac:spMkLst>
            <pc:docMk/>
            <pc:sldMk cId="1751720753" sldId="293"/>
            <ac:spMk id="18" creationId="{1A355E2E-53C3-5242-A84C-3FA12F2E559C}"/>
          </ac:spMkLst>
        </pc:spChg>
      </pc:sldChg>
      <pc:sldChg chg="add del">
        <pc:chgData name="Tien Ngoc Thuy Ly" userId="df266eec-b943-4083-a589-39f434212163" providerId="ADAL" clId="{AFD72B69-BE8A-8D4F-8EBB-88FB1F755CF6}" dt="2021-11-21T15:25:14.501" v="200"/>
        <pc:sldMkLst>
          <pc:docMk/>
          <pc:sldMk cId="2560359723" sldId="294"/>
        </pc:sldMkLst>
      </pc:sldChg>
      <pc:sldChg chg="modSp add del mod ord">
        <pc:chgData name="Tien Ngoc Thuy Ly" userId="df266eec-b943-4083-a589-39f434212163" providerId="ADAL" clId="{AFD72B69-BE8A-8D4F-8EBB-88FB1F755CF6}" dt="2021-11-30T10:13:46.800" v="920" actId="2696"/>
        <pc:sldMkLst>
          <pc:docMk/>
          <pc:sldMk cId="2978317506" sldId="294"/>
        </pc:sldMkLst>
        <pc:spChg chg="mod">
          <ac:chgData name="Tien Ngoc Thuy Ly" userId="df266eec-b943-4083-a589-39f434212163" providerId="ADAL" clId="{AFD72B69-BE8A-8D4F-8EBB-88FB1F755CF6}" dt="2021-11-21T15:26:22.044" v="209" actId="20577"/>
          <ac:spMkLst>
            <pc:docMk/>
            <pc:sldMk cId="2978317506" sldId="294"/>
            <ac:spMk id="8" creationId="{CCF28906-9C0B-5C42-952E-AC85C2BD36A7}"/>
          </ac:spMkLst>
        </pc:spChg>
      </pc:sldChg>
      <pc:sldChg chg="modSp add del mod ord">
        <pc:chgData name="Tien Ngoc Thuy Ly" userId="df266eec-b943-4083-a589-39f434212163" providerId="ADAL" clId="{AFD72B69-BE8A-8D4F-8EBB-88FB1F755CF6}" dt="2021-11-30T11:57:33.152" v="2167" actId="2696"/>
        <pc:sldMkLst>
          <pc:docMk/>
          <pc:sldMk cId="2117591862" sldId="295"/>
        </pc:sldMkLst>
        <pc:spChg chg="mod">
          <ac:chgData name="Tien Ngoc Thuy Ly" userId="df266eec-b943-4083-a589-39f434212163" providerId="ADAL" clId="{AFD72B69-BE8A-8D4F-8EBB-88FB1F755CF6}" dt="2021-11-21T15:27:35.262" v="216" actId="20577"/>
          <ac:spMkLst>
            <pc:docMk/>
            <pc:sldMk cId="2117591862" sldId="295"/>
            <ac:spMk id="33" creationId="{1A256BE4-9D8B-A847-A7C1-3D53C8EC3606}"/>
          </ac:spMkLst>
        </pc:spChg>
        <pc:picChg chg="mod">
          <ac:chgData name="Tien Ngoc Thuy Ly" userId="df266eec-b943-4083-a589-39f434212163" providerId="ADAL" clId="{AFD72B69-BE8A-8D4F-8EBB-88FB1F755CF6}" dt="2021-11-30T10:59:15.057" v="1436" actId="1076"/>
          <ac:picMkLst>
            <pc:docMk/>
            <pc:sldMk cId="2117591862" sldId="295"/>
            <ac:picMk id="5" creationId="{63C93F6A-600F-429A-88E0-B4D886FDADE8}"/>
          </ac:picMkLst>
        </pc:picChg>
      </pc:sldChg>
      <pc:sldChg chg="addSp delSp modSp add mod ord modTransition delAnim modAnim modNotesTx">
        <pc:chgData name="Tien Ngoc Thuy Ly" userId="df266eec-b943-4083-a589-39f434212163" providerId="ADAL" clId="{AFD72B69-BE8A-8D4F-8EBB-88FB1F755CF6}" dt="2021-12-01T22:49:09.600" v="3251"/>
        <pc:sldMkLst>
          <pc:docMk/>
          <pc:sldMk cId="2624824470" sldId="296"/>
        </pc:sldMkLst>
        <pc:spChg chg="del">
          <ac:chgData name="Tien Ngoc Thuy Ly" userId="df266eec-b943-4083-a589-39f434212163" providerId="ADAL" clId="{AFD72B69-BE8A-8D4F-8EBB-88FB1F755CF6}" dt="2021-12-01T03:43:20.094" v="2555" actId="478"/>
          <ac:spMkLst>
            <pc:docMk/>
            <pc:sldMk cId="2624824470" sldId="296"/>
            <ac:spMk id="4" creationId="{0AEFA045-B9CF-4559-A77C-CFC804B6749A}"/>
          </ac:spMkLst>
        </pc:spChg>
        <pc:spChg chg="add mod">
          <ac:chgData name="Tien Ngoc Thuy Ly" userId="df266eec-b943-4083-a589-39f434212163" providerId="ADAL" clId="{AFD72B69-BE8A-8D4F-8EBB-88FB1F755CF6}" dt="2021-12-01T03:43:21.282" v="2556"/>
          <ac:spMkLst>
            <pc:docMk/>
            <pc:sldMk cId="2624824470" sldId="296"/>
            <ac:spMk id="10" creationId="{BCD8D103-5D8E-044E-8141-EBD941BC4755}"/>
          </ac:spMkLst>
        </pc:spChg>
        <pc:spChg chg="mod">
          <ac:chgData name="Tien Ngoc Thuy Ly" userId="df266eec-b943-4083-a589-39f434212163" providerId="ADAL" clId="{AFD72B69-BE8A-8D4F-8EBB-88FB1F755CF6}" dt="2021-11-30T11:17:47.386" v="1610" actId="20577"/>
          <ac:spMkLst>
            <pc:docMk/>
            <pc:sldMk cId="2624824470" sldId="296"/>
            <ac:spMk id="33" creationId="{1A256BE4-9D8B-A847-A7C1-3D53C8EC3606}"/>
          </ac:spMkLst>
        </pc:spChg>
        <pc:spChg chg="mod">
          <ac:chgData name="Tien Ngoc Thuy Ly" userId="df266eec-b943-4083-a589-39f434212163" providerId="ADAL" clId="{AFD72B69-BE8A-8D4F-8EBB-88FB1F755CF6}" dt="2021-12-01T09:21:42.663" v="2913" actId="20577"/>
          <ac:spMkLst>
            <pc:docMk/>
            <pc:sldMk cId="2624824470" sldId="296"/>
            <ac:spMk id="35" creationId="{498FCE6B-A2A8-C14F-9532-EDAA1C7BEFBC}"/>
          </ac:spMkLst>
        </pc:spChg>
        <pc:graphicFrameChg chg="add del mod modGraphic">
          <ac:chgData name="Tien Ngoc Thuy Ly" userId="df266eec-b943-4083-a589-39f434212163" providerId="ADAL" clId="{AFD72B69-BE8A-8D4F-8EBB-88FB1F755CF6}" dt="2021-12-01T04:07:02.844" v="2636" actId="478"/>
          <ac:graphicFrameMkLst>
            <pc:docMk/>
            <pc:sldMk cId="2624824470" sldId="296"/>
            <ac:graphicFrameMk id="2" creationId="{A981EB3A-DD79-A64A-96F2-26E1C4C75BE0}"/>
          </ac:graphicFrameMkLst>
        </pc:graphicFrameChg>
        <pc:graphicFrameChg chg="add mod modGraphic">
          <ac:chgData name="Tien Ngoc Thuy Ly" userId="df266eec-b943-4083-a589-39f434212163" providerId="ADAL" clId="{AFD72B69-BE8A-8D4F-8EBB-88FB1F755CF6}" dt="2021-12-01T09:28:05.663" v="2948" actId="1076"/>
          <ac:graphicFrameMkLst>
            <pc:docMk/>
            <pc:sldMk cId="2624824470" sldId="296"/>
            <ac:graphicFrameMk id="11" creationId="{86FE24C2-138F-FC4E-9B8D-C88EB0AD6DF3}"/>
          </ac:graphicFrameMkLst>
        </pc:graphicFrameChg>
        <pc:graphicFrameChg chg="add del mod modGraphic">
          <ac:chgData name="Tien Ngoc Thuy Ly" userId="df266eec-b943-4083-a589-39f434212163" providerId="ADAL" clId="{AFD72B69-BE8A-8D4F-8EBB-88FB1F755CF6}" dt="2021-12-01T04:07:05.229" v="2637" actId="478"/>
          <ac:graphicFrameMkLst>
            <pc:docMk/>
            <pc:sldMk cId="2624824470" sldId="296"/>
            <ac:graphicFrameMk id="12" creationId="{F4FD229D-12C0-8C47-944F-143F84591C98}"/>
          </ac:graphicFrameMkLst>
        </pc:graphicFrameChg>
        <pc:picChg chg="del">
          <ac:chgData name="Tien Ngoc Thuy Ly" userId="df266eec-b943-4083-a589-39f434212163" providerId="ADAL" clId="{AFD72B69-BE8A-8D4F-8EBB-88FB1F755CF6}" dt="2021-12-01T09:25:19.730" v="2931" actId="478"/>
          <ac:picMkLst>
            <pc:docMk/>
            <pc:sldMk cId="2624824470" sldId="296"/>
            <ac:picMk id="2" creationId="{33E610EA-AE59-4FEC-9C1B-D6D96382FABA}"/>
          </ac:picMkLst>
        </pc:picChg>
        <pc:picChg chg="mod modCrop">
          <ac:chgData name="Tien Ngoc Thuy Ly" userId="df266eec-b943-4083-a589-39f434212163" providerId="ADAL" clId="{AFD72B69-BE8A-8D4F-8EBB-88FB1F755CF6}" dt="2021-12-01T09:28:16.158" v="2949" actId="1076"/>
          <ac:picMkLst>
            <pc:docMk/>
            <pc:sldMk cId="2624824470" sldId="296"/>
            <ac:picMk id="3" creationId="{131A97E5-05BA-4D64-8591-B326CF8A35F8}"/>
          </ac:picMkLst>
        </pc:picChg>
        <pc:picChg chg="del mod">
          <ac:chgData name="Tien Ngoc Thuy Ly" userId="df266eec-b943-4083-a589-39f434212163" providerId="ADAL" clId="{AFD72B69-BE8A-8D4F-8EBB-88FB1F755CF6}" dt="2021-11-30T11:26:24.854" v="1739" actId="478"/>
          <ac:picMkLst>
            <pc:docMk/>
            <pc:sldMk cId="2624824470" sldId="296"/>
            <ac:picMk id="4" creationId="{EE90FCAD-82B6-45EA-9C46-3637E9B07258}"/>
          </ac:picMkLst>
        </pc:picChg>
        <pc:picChg chg="del">
          <ac:chgData name="Tien Ngoc Thuy Ly" userId="df266eec-b943-4083-a589-39f434212163" providerId="ADAL" clId="{AFD72B69-BE8A-8D4F-8EBB-88FB1F755CF6}" dt="2021-11-30T11:23:39.106" v="1704" actId="478"/>
          <ac:picMkLst>
            <pc:docMk/>
            <pc:sldMk cId="2624824470" sldId="296"/>
            <ac:picMk id="5" creationId="{ED623B2E-32BD-4517-90CF-07D213A5448A}"/>
          </ac:picMkLst>
        </pc:picChg>
        <pc:picChg chg="del">
          <ac:chgData name="Tien Ngoc Thuy Ly" userId="df266eec-b943-4083-a589-39f434212163" providerId="ADAL" clId="{AFD72B69-BE8A-8D4F-8EBB-88FB1F755CF6}" dt="2021-11-30T11:32:47.159" v="1888" actId="478"/>
          <ac:picMkLst>
            <pc:docMk/>
            <pc:sldMk cId="2624824470" sldId="296"/>
            <ac:picMk id="11" creationId="{4B39E618-820C-FC4A-A05B-946F66EEC6D0}"/>
          </ac:picMkLst>
        </pc:picChg>
        <pc:picChg chg="add mod">
          <ac:chgData name="Tien Ngoc Thuy Ly" userId="df266eec-b943-4083-a589-39f434212163" providerId="ADAL" clId="{AFD72B69-BE8A-8D4F-8EBB-88FB1F755CF6}" dt="2021-12-01T09:25:20.540" v="2932"/>
          <ac:picMkLst>
            <pc:docMk/>
            <pc:sldMk cId="2624824470" sldId="296"/>
            <ac:picMk id="12" creationId="{15A0B39B-EEF0-0F49-A513-FAB454A63696}"/>
          </ac:picMkLst>
        </pc:picChg>
        <pc:picChg chg="mod">
          <ac:chgData name="Tien Ngoc Thuy Ly" userId="df266eec-b943-4083-a589-39f434212163" providerId="ADAL" clId="{AFD72B69-BE8A-8D4F-8EBB-88FB1F755CF6}" dt="2021-11-30T11:39:58.731" v="1995" actId="1076"/>
          <ac:picMkLst>
            <pc:docMk/>
            <pc:sldMk cId="2624824470" sldId="296"/>
            <ac:picMk id="34" creationId="{D5B427D9-F760-FE47-918A-FD91618DF67B}"/>
          </ac:picMkLst>
        </pc:picChg>
      </pc:sldChg>
      <pc:sldChg chg="modSp add del mod">
        <pc:chgData name="Tien Ngoc Thuy Ly" userId="df266eec-b943-4083-a589-39f434212163" providerId="ADAL" clId="{AFD72B69-BE8A-8D4F-8EBB-88FB1F755CF6}" dt="2021-11-30T12:11:25.860" v="2403" actId="2696"/>
        <pc:sldMkLst>
          <pc:docMk/>
          <pc:sldMk cId="1448579171" sldId="297"/>
        </pc:sldMkLst>
        <pc:spChg chg="mod">
          <ac:chgData name="Tien Ngoc Thuy Ly" userId="df266eec-b943-4083-a589-39f434212163" providerId="ADAL" clId="{AFD72B69-BE8A-8D4F-8EBB-88FB1F755CF6}" dt="2021-11-30T12:09:06.175" v="2380" actId="20577"/>
          <ac:spMkLst>
            <pc:docMk/>
            <pc:sldMk cId="1448579171" sldId="297"/>
            <ac:spMk id="4" creationId="{2E6A57B0-FD76-4EF9-971F-E51D61B5B17F}"/>
          </ac:spMkLst>
        </pc:spChg>
        <pc:spChg chg="mod">
          <ac:chgData name="Tien Ngoc Thuy Ly" userId="df266eec-b943-4083-a589-39f434212163" providerId="ADAL" clId="{AFD72B69-BE8A-8D4F-8EBB-88FB1F755CF6}" dt="2021-11-21T15:28:15.985" v="230" actId="20577"/>
          <ac:spMkLst>
            <pc:docMk/>
            <pc:sldMk cId="1448579171" sldId="297"/>
            <ac:spMk id="23" creationId="{0B80A93A-EBC8-0B4A-B835-1A5468A28898}"/>
          </ac:spMkLst>
        </pc:spChg>
      </pc:sldChg>
      <pc:sldChg chg="addSp delSp modSp add del mod modTransition addAnim delAnim modAnim">
        <pc:chgData name="Tien Ngoc Thuy Ly" userId="df266eec-b943-4083-a589-39f434212163" providerId="ADAL" clId="{AFD72B69-BE8A-8D4F-8EBB-88FB1F755CF6}" dt="2021-12-01T10:16:28.955" v="3155"/>
        <pc:sldMkLst>
          <pc:docMk/>
          <pc:sldMk cId="4278291208" sldId="298"/>
        </pc:sldMkLst>
        <pc:spChg chg="del">
          <ac:chgData name="Tien Ngoc Thuy Ly" userId="df266eec-b943-4083-a589-39f434212163" providerId="ADAL" clId="{AFD72B69-BE8A-8D4F-8EBB-88FB1F755CF6}" dt="2021-12-01T03:44:02.520" v="2562" actId="478"/>
          <ac:spMkLst>
            <pc:docMk/>
            <pc:sldMk cId="4278291208" sldId="298"/>
            <ac:spMk id="2" creationId="{D91E8442-A9B9-40C6-926B-68D18FBBD30A}"/>
          </ac:spMkLst>
        </pc:spChg>
        <pc:spChg chg="add mod">
          <ac:chgData name="Tien Ngoc Thuy Ly" userId="df266eec-b943-4083-a589-39f434212163" providerId="ADAL" clId="{AFD72B69-BE8A-8D4F-8EBB-88FB1F755CF6}" dt="2021-12-01T03:44:03.384" v="2563"/>
          <ac:spMkLst>
            <pc:docMk/>
            <pc:sldMk cId="4278291208" sldId="298"/>
            <ac:spMk id="8" creationId="{900EFF02-26EF-4644-ACCA-8888019BDDEF}"/>
          </ac:spMkLst>
        </pc:spChg>
        <pc:spChg chg="mod">
          <ac:chgData name="Tien Ngoc Thuy Ly" userId="df266eec-b943-4083-a589-39f434212163" providerId="ADAL" clId="{AFD72B69-BE8A-8D4F-8EBB-88FB1F755CF6}" dt="2021-12-01T10:06:22.173" v="3119" actId="1076"/>
          <ac:spMkLst>
            <pc:docMk/>
            <pc:sldMk cId="4278291208" sldId="298"/>
            <ac:spMk id="43" creationId="{6AEFF2D0-E952-0641-8B73-1DD76C6E9E11}"/>
          </ac:spMkLst>
        </pc:spChg>
        <pc:graphicFrameChg chg="add mod modGraphic">
          <ac:chgData name="Tien Ngoc Thuy Ly" userId="df266eec-b943-4083-a589-39f434212163" providerId="ADAL" clId="{AFD72B69-BE8A-8D4F-8EBB-88FB1F755CF6}" dt="2021-12-01T10:07:18.374" v="3125" actId="1076"/>
          <ac:graphicFrameMkLst>
            <pc:docMk/>
            <pc:sldMk cId="4278291208" sldId="298"/>
            <ac:graphicFrameMk id="2" creationId="{5F76A828-1617-1945-96E5-92E996057FA4}"/>
          </ac:graphicFrameMkLst>
        </pc:graphicFrameChg>
        <pc:picChg chg="add del mod">
          <ac:chgData name="Tien Ngoc Thuy Ly" userId="df266eec-b943-4083-a589-39f434212163" providerId="ADAL" clId="{AFD72B69-BE8A-8D4F-8EBB-88FB1F755CF6}" dt="2021-12-01T09:30:08.230" v="2955" actId="478"/>
          <ac:picMkLst>
            <pc:docMk/>
            <pc:sldMk cId="4278291208" sldId="298"/>
            <ac:picMk id="3" creationId="{B758B663-B94E-C442-A31F-07040BFA11E9}"/>
          </ac:picMkLst>
        </pc:picChg>
        <pc:picChg chg="add del mod">
          <ac:chgData name="Tien Ngoc Thuy Ly" userId="df266eec-b943-4083-a589-39f434212163" providerId="ADAL" clId="{AFD72B69-BE8A-8D4F-8EBB-88FB1F755CF6}" dt="2021-12-01T09:31:01.037" v="2963" actId="478"/>
          <ac:picMkLst>
            <pc:docMk/>
            <pc:sldMk cId="4278291208" sldId="298"/>
            <ac:picMk id="4" creationId="{6263D77C-200D-2D44-85EC-38E8CFF4D127}"/>
          </ac:picMkLst>
        </pc:picChg>
        <pc:picChg chg="add del mod">
          <ac:chgData name="Tien Ngoc Thuy Ly" userId="df266eec-b943-4083-a589-39f434212163" providerId="ADAL" clId="{AFD72B69-BE8A-8D4F-8EBB-88FB1F755CF6}" dt="2021-12-01T09:33:51.001" v="2981" actId="478"/>
          <ac:picMkLst>
            <pc:docMk/>
            <pc:sldMk cId="4278291208" sldId="298"/>
            <ac:picMk id="5" creationId="{1C923F79-F18B-ED4A-8149-89C273B3977D}"/>
          </ac:picMkLst>
        </pc:picChg>
        <pc:picChg chg="add mod">
          <ac:chgData name="Tien Ngoc Thuy Ly" userId="df266eec-b943-4083-a589-39f434212163" providerId="ADAL" clId="{AFD72B69-BE8A-8D4F-8EBB-88FB1F755CF6}" dt="2021-12-01T10:06:17.208" v="3118" actId="1076"/>
          <ac:picMkLst>
            <pc:docMk/>
            <pc:sldMk cId="4278291208" sldId="298"/>
            <ac:picMk id="6" creationId="{BD11CE58-FF80-6944-8E2B-034D9B8B9B7B}"/>
          </ac:picMkLst>
        </pc:picChg>
        <pc:picChg chg="mod">
          <ac:chgData name="Tien Ngoc Thuy Ly" userId="df266eec-b943-4083-a589-39f434212163" providerId="ADAL" clId="{AFD72B69-BE8A-8D4F-8EBB-88FB1F755CF6}" dt="2021-12-01T10:04:52.002" v="3108" actId="1076"/>
          <ac:picMkLst>
            <pc:docMk/>
            <pc:sldMk cId="4278291208" sldId="298"/>
            <ac:picMk id="11" creationId="{479B2A90-4902-294E-8E1C-25B386EEA6E5}"/>
          </ac:picMkLst>
        </pc:picChg>
        <pc:picChg chg="mod">
          <ac:chgData name="Tien Ngoc Thuy Ly" userId="df266eec-b943-4083-a589-39f434212163" providerId="ADAL" clId="{AFD72B69-BE8A-8D4F-8EBB-88FB1F755CF6}" dt="2021-12-01T10:04:52.002" v="3108" actId="1076"/>
          <ac:picMkLst>
            <pc:docMk/>
            <pc:sldMk cId="4278291208" sldId="298"/>
            <ac:picMk id="13" creationId="{D7FF9571-72E8-CF4E-B10C-BF1DA8E212B7}"/>
          </ac:picMkLst>
        </pc:picChg>
      </pc:sldChg>
      <pc:sldChg chg="add del">
        <pc:chgData name="Tien Ngoc Thuy Ly" userId="df266eec-b943-4083-a589-39f434212163" providerId="ADAL" clId="{AFD72B69-BE8A-8D4F-8EBB-88FB1F755CF6}" dt="2021-11-30T11:57:20.784" v="2166" actId="2696"/>
        <pc:sldMkLst>
          <pc:docMk/>
          <pc:sldMk cId="3494376640" sldId="299"/>
        </pc:sldMkLst>
      </pc:sldChg>
      <pc:sldChg chg="addSp delSp modSp mod ord modTransition modAnim">
        <pc:chgData name="Tien Ngoc Thuy Ly" userId="df266eec-b943-4083-a589-39f434212163" providerId="ADAL" clId="{AFD72B69-BE8A-8D4F-8EBB-88FB1F755CF6}" dt="2021-12-01T09:53:10.611" v="3052"/>
        <pc:sldMkLst>
          <pc:docMk/>
          <pc:sldMk cId="38066775" sldId="300"/>
        </pc:sldMkLst>
        <pc:spChg chg="del">
          <ac:chgData name="Tien Ngoc Thuy Ly" userId="df266eec-b943-4083-a589-39f434212163" providerId="ADAL" clId="{AFD72B69-BE8A-8D4F-8EBB-88FB1F755CF6}" dt="2021-12-01T03:43:38.033" v="2557" actId="478"/>
          <ac:spMkLst>
            <pc:docMk/>
            <pc:sldMk cId="38066775" sldId="300"/>
            <ac:spMk id="2" creationId="{6A693EEE-CECA-4D48-9F9E-FF6D0A52F1EA}"/>
          </ac:spMkLst>
        </pc:spChg>
        <pc:spChg chg="add del mod">
          <ac:chgData name="Tien Ngoc Thuy Ly" userId="df266eec-b943-4083-a589-39f434212163" providerId="ADAL" clId="{AFD72B69-BE8A-8D4F-8EBB-88FB1F755CF6}" dt="2021-11-30T11:43:00.551" v="2025"/>
          <ac:spMkLst>
            <pc:docMk/>
            <pc:sldMk cId="38066775" sldId="300"/>
            <ac:spMk id="2" creationId="{F8CE7E69-B78E-DD4E-9196-185C2D1A4119}"/>
          </ac:spMkLst>
        </pc:spChg>
        <pc:spChg chg="add mod">
          <ac:chgData name="Tien Ngoc Thuy Ly" userId="df266eec-b943-4083-a589-39f434212163" providerId="ADAL" clId="{AFD72B69-BE8A-8D4F-8EBB-88FB1F755CF6}" dt="2021-11-30T11:43:14.906" v="2030" actId="120"/>
          <ac:spMkLst>
            <pc:docMk/>
            <pc:sldMk cId="38066775" sldId="300"/>
            <ac:spMk id="12" creationId="{3CCA8F29-B03A-DF44-AE52-732882D33DCA}"/>
          </ac:spMkLst>
        </pc:spChg>
        <pc:spChg chg="add mod">
          <ac:chgData name="Tien Ngoc Thuy Ly" userId="df266eec-b943-4083-a589-39f434212163" providerId="ADAL" clId="{AFD72B69-BE8A-8D4F-8EBB-88FB1F755CF6}" dt="2021-12-01T09:26:52.756" v="2941" actId="1076"/>
          <ac:spMkLst>
            <pc:docMk/>
            <pc:sldMk cId="38066775" sldId="300"/>
            <ac:spMk id="13" creationId="{1E8EFA96-66D2-DD42-8955-1F98D0EDC04E}"/>
          </ac:spMkLst>
        </pc:spChg>
        <pc:spChg chg="add mod">
          <ac:chgData name="Tien Ngoc Thuy Ly" userId="df266eec-b943-4083-a589-39f434212163" providerId="ADAL" clId="{AFD72B69-BE8A-8D4F-8EBB-88FB1F755CF6}" dt="2021-12-01T03:43:38.902" v="2558"/>
          <ac:spMkLst>
            <pc:docMk/>
            <pc:sldMk cId="38066775" sldId="300"/>
            <ac:spMk id="14" creationId="{6C50D074-71B5-E446-B9D9-3456631F8F62}"/>
          </ac:spMkLst>
        </pc:spChg>
        <pc:spChg chg="mod">
          <ac:chgData name="Tien Ngoc Thuy Ly" userId="df266eec-b943-4083-a589-39f434212163" providerId="ADAL" clId="{AFD72B69-BE8A-8D4F-8EBB-88FB1F755CF6}" dt="2021-12-01T09:21:50.056" v="2919" actId="20577"/>
          <ac:spMkLst>
            <pc:docMk/>
            <pc:sldMk cId="38066775" sldId="300"/>
            <ac:spMk id="35" creationId="{498FCE6B-A2A8-C14F-9532-EDAA1C7BEFBC}"/>
          </ac:spMkLst>
        </pc:spChg>
        <pc:graphicFrameChg chg="add del mod modGraphic">
          <ac:chgData name="Tien Ngoc Thuy Ly" userId="df266eec-b943-4083-a589-39f434212163" providerId="ADAL" clId="{AFD72B69-BE8A-8D4F-8EBB-88FB1F755CF6}" dt="2021-12-01T04:30:12.487" v="2734" actId="478"/>
          <ac:graphicFrameMkLst>
            <pc:docMk/>
            <pc:sldMk cId="38066775" sldId="300"/>
            <ac:graphicFrameMk id="9" creationId="{30572644-2BC8-8249-A62D-F793EE289DF5}"/>
          </ac:graphicFrameMkLst>
        </pc:graphicFrameChg>
        <pc:graphicFrameChg chg="add del mod">
          <ac:chgData name="Tien Ngoc Thuy Ly" userId="df266eec-b943-4083-a589-39f434212163" providerId="ADAL" clId="{AFD72B69-BE8A-8D4F-8EBB-88FB1F755CF6}" dt="2021-12-01T04:30:14.590" v="2736"/>
          <ac:graphicFrameMkLst>
            <pc:docMk/>
            <pc:sldMk cId="38066775" sldId="300"/>
            <ac:graphicFrameMk id="15" creationId="{56732A81-8499-F549-9EE3-24326F5E4560}"/>
          </ac:graphicFrameMkLst>
        </pc:graphicFrameChg>
        <pc:graphicFrameChg chg="add mod modGraphic">
          <ac:chgData name="Tien Ngoc Thuy Ly" userId="df266eec-b943-4083-a589-39f434212163" providerId="ADAL" clId="{AFD72B69-BE8A-8D4F-8EBB-88FB1F755CF6}" dt="2021-12-01T09:39:50.798" v="3011" actId="14100"/>
          <ac:graphicFrameMkLst>
            <pc:docMk/>
            <pc:sldMk cId="38066775" sldId="300"/>
            <ac:graphicFrameMk id="16" creationId="{4F2B5DEA-032A-3F49-AD64-F29D064B85C3}"/>
          </ac:graphicFrameMkLst>
        </pc:graphicFrameChg>
        <pc:picChg chg="del">
          <ac:chgData name="Tien Ngoc Thuy Ly" userId="df266eec-b943-4083-a589-39f434212163" providerId="ADAL" clId="{AFD72B69-BE8A-8D4F-8EBB-88FB1F755CF6}" dt="2021-12-01T09:25:24.090" v="2933" actId="478"/>
          <ac:picMkLst>
            <pc:docMk/>
            <pc:sldMk cId="38066775" sldId="300"/>
            <ac:picMk id="2" creationId="{2BD6540A-D35C-4467-9B96-D5D4F12895F4}"/>
          </ac:picMkLst>
        </pc:picChg>
        <pc:picChg chg="add mod">
          <ac:chgData name="Tien Ngoc Thuy Ly" userId="df266eec-b943-4083-a589-39f434212163" providerId="ADAL" clId="{AFD72B69-BE8A-8D4F-8EBB-88FB1F755CF6}" dt="2021-12-01T09:27:45.645" v="2946" actId="1076"/>
          <ac:picMkLst>
            <pc:docMk/>
            <pc:sldMk cId="38066775" sldId="300"/>
            <ac:picMk id="4" creationId="{E76E2C6C-25A5-334F-9774-D6C6EFD78ACA}"/>
          </ac:picMkLst>
        </pc:picChg>
        <pc:picChg chg="del">
          <ac:chgData name="Tien Ngoc Thuy Ly" userId="df266eec-b943-4083-a589-39f434212163" providerId="ADAL" clId="{AFD72B69-BE8A-8D4F-8EBB-88FB1F755CF6}" dt="2021-11-30T11:37:59.126" v="1951" actId="478"/>
          <ac:picMkLst>
            <pc:docMk/>
            <pc:sldMk cId="38066775" sldId="300"/>
            <ac:picMk id="5" creationId="{16E4BC7E-B969-445C-A6DC-6AB513B9DFA5}"/>
          </ac:picMkLst>
        </pc:picChg>
        <pc:picChg chg="mod modCrop">
          <ac:chgData name="Tien Ngoc Thuy Ly" userId="df266eec-b943-4083-a589-39f434212163" providerId="ADAL" clId="{AFD72B69-BE8A-8D4F-8EBB-88FB1F755CF6}" dt="2021-12-01T09:27:35.331" v="2945" actId="1076"/>
          <ac:picMkLst>
            <pc:docMk/>
            <pc:sldMk cId="38066775" sldId="300"/>
            <ac:picMk id="6" creationId="{32B0AB90-D89C-4772-9998-4F2EA22BDB0B}"/>
          </ac:picMkLst>
        </pc:picChg>
        <pc:picChg chg="del">
          <ac:chgData name="Tien Ngoc Thuy Ly" userId="df266eec-b943-4083-a589-39f434212163" providerId="ADAL" clId="{AFD72B69-BE8A-8D4F-8EBB-88FB1F755CF6}" dt="2021-11-30T11:46:30.936" v="2105" actId="478"/>
          <ac:picMkLst>
            <pc:docMk/>
            <pc:sldMk cId="38066775" sldId="300"/>
            <ac:picMk id="11" creationId="{4B39E618-820C-FC4A-A05B-946F66EEC6D0}"/>
          </ac:picMkLst>
        </pc:picChg>
        <pc:picChg chg="add mod">
          <ac:chgData name="Tien Ngoc Thuy Ly" userId="df266eec-b943-4083-a589-39f434212163" providerId="ADAL" clId="{AFD72B69-BE8A-8D4F-8EBB-88FB1F755CF6}" dt="2021-12-01T09:25:24.855" v="2934"/>
          <ac:picMkLst>
            <pc:docMk/>
            <pc:sldMk cId="38066775" sldId="300"/>
            <ac:picMk id="15" creationId="{4B1626CA-D271-B44F-8929-B510E641467C}"/>
          </ac:picMkLst>
        </pc:picChg>
        <pc:picChg chg="mod">
          <ac:chgData name="Tien Ngoc Thuy Ly" userId="df266eec-b943-4083-a589-39f434212163" providerId="ADAL" clId="{AFD72B69-BE8A-8D4F-8EBB-88FB1F755CF6}" dt="2021-11-30T11:38:25.239" v="1957" actId="1076"/>
          <ac:picMkLst>
            <pc:docMk/>
            <pc:sldMk cId="38066775" sldId="300"/>
            <ac:picMk id="34" creationId="{D5B427D9-F760-FE47-918A-FD91618DF67B}"/>
          </ac:picMkLst>
        </pc:picChg>
      </pc:sldChg>
      <pc:sldChg chg="addSp delSp modSp add del mod">
        <pc:chgData name="Tien Ngoc Thuy Ly" userId="df266eec-b943-4083-a589-39f434212163" providerId="ADAL" clId="{AFD72B69-BE8A-8D4F-8EBB-88FB1F755CF6}" dt="2021-11-30T09:28:25.600" v="315" actId="2696"/>
        <pc:sldMkLst>
          <pc:docMk/>
          <pc:sldMk cId="4098090100" sldId="301"/>
        </pc:sldMkLst>
        <pc:spChg chg="del">
          <ac:chgData name="Tien Ngoc Thuy Ly" userId="df266eec-b943-4083-a589-39f434212163" providerId="ADAL" clId="{AFD72B69-BE8A-8D4F-8EBB-88FB1F755CF6}" dt="2021-11-30T09:15:33.411" v="242" actId="478"/>
          <ac:spMkLst>
            <pc:docMk/>
            <pc:sldMk cId="4098090100" sldId="301"/>
            <ac:spMk id="2" creationId="{D2873200-AFC9-4A09-B64E-C9FE3AFF0AFC}"/>
          </ac:spMkLst>
        </pc:spChg>
        <pc:spChg chg="add mod">
          <ac:chgData name="Tien Ngoc Thuy Ly" userId="df266eec-b943-4083-a589-39f434212163" providerId="ADAL" clId="{AFD72B69-BE8A-8D4F-8EBB-88FB1F755CF6}" dt="2021-11-30T09:18:09.977" v="282" actId="20577"/>
          <ac:spMkLst>
            <pc:docMk/>
            <pc:sldMk cId="4098090100" sldId="301"/>
            <ac:spMk id="7" creationId="{B313E74F-967F-704A-B4A4-936042AFD52A}"/>
          </ac:spMkLst>
        </pc:spChg>
        <pc:spChg chg="add del mod">
          <ac:chgData name="Tien Ngoc Thuy Ly" userId="df266eec-b943-4083-a589-39f434212163" providerId="ADAL" clId="{AFD72B69-BE8A-8D4F-8EBB-88FB1F755CF6}" dt="2021-11-30T09:27:01.963" v="301" actId="478"/>
          <ac:spMkLst>
            <pc:docMk/>
            <pc:sldMk cId="4098090100" sldId="301"/>
            <ac:spMk id="10" creationId="{8D78D818-6F97-9947-8ABC-E78B63C0114B}"/>
          </ac:spMkLst>
        </pc:spChg>
        <pc:spChg chg="add del mod">
          <ac:chgData name="Tien Ngoc Thuy Ly" userId="df266eec-b943-4083-a589-39f434212163" providerId="ADAL" clId="{AFD72B69-BE8A-8D4F-8EBB-88FB1F755CF6}" dt="2021-11-30T09:26:09.072" v="289"/>
          <ac:spMkLst>
            <pc:docMk/>
            <pc:sldMk cId="4098090100" sldId="301"/>
            <ac:spMk id="11" creationId="{ED5E413B-9A7F-8546-9DF2-48DF5F1EE7D6}"/>
          </ac:spMkLst>
        </pc:spChg>
        <pc:spChg chg="add del mod">
          <ac:chgData name="Tien Ngoc Thuy Ly" userId="df266eec-b943-4083-a589-39f434212163" providerId="ADAL" clId="{AFD72B69-BE8A-8D4F-8EBB-88FB1F755CF6}" dt="2021-11-30T09:27:00.348" v="299"/>
          <ac:spMkLst>
            <pc:docMk/>
            <pc:sldMk cId="4098090100" sldId="301"/>
            <ac:spMk id="13" creationId="{C707C074-990C-304A-A4CB-598F3D618728}"/>
          </ac:spMkLst>
        </pc:spChg>
        <pc:spChg chg="add del mod">
          <ac:chgData name="Tien Ngoc Thuy Ly" userId="df266eec-b943-4083-a589-39f434212163" providerId="ADAL" clId="{AFD72B69-BE8A-8D4F-8EBB-88FB1F755CF6}" dt="2021-11-30T09:27:14.951" v="303"/>
          <ac:spMkLst>
            <pc:docMk/>
            <pc:sldMk cId="4098090100" sldId="301"/>
            <ac:spMk id="14" creationId="{924EF57E-925D-0D45-BC2B-6095C5F6B7DE}"/>
          </ac:spMkLst>
        </pc:spChg>
        <pc:picChg chg="mod">
          <ac:chgData name="Tien Ngoc Thuy Ly" userId="df266eec-b943-4083-a589-39f434212163" providerId="ADAL" clId="{AFD72B69-BE8A-8D4F-8EBB-88FB1F755CF6}" dt="2021-11-30T09:27:21.889" v="307" actId="1076"/>
          <ac:picMkLst>
            <pc:docMk/>
            <pc:sldMk cId="4098090100" sldId="301"/>
            <ac:picMk id="20" creationId="{DFF8C04E-1EA6-8847-9B2B-4D332366D2D3}"/>
          </ac:picMkLst>
        </pc:picChg>
      </pc:sldChg>
      <pc:sldChg chg="addSp delSp modSp new add del mod modTransition modAnim">
        <pc:chgData name="Tien Ngoc Thuy Ly" userId="df266eec-b943-4083-a589-39f434212163" providerId="ADAL" clId="{AFD72B69-BE8A-8D4F-8EBB-88FB1F755CF6}" dt="2021-12-01T22:48:56.937" v="3249"/>
        <pc:sldMkLst>
          <pc:docMk/>
          <pc:sldMk cId="1435114944" sldId="302"/>
        </pc:sldMkLst>
        <pc:spChg chg="del">
          <ac:chgData name="Tien Ngoc Thuy Ly" userId="df266eec-b943-4083-a589-39f434212163" providerId="ADAL" clId="{AFD72B69-BE8A-8D4F-8EBB-88FB1F755CF6}" dt="2021-11-30T09:27:35.221" v="308" actId="478"/>
          <ac:spMkLst>
            <pc:docMk/>
            <pc:sldMk cId="1435114944" sldId="302"/>
            <ac:spMk id="2" creationId="{6AED00DB-C839-E34C-8950-3DF7C95EA3E7}"/>
          </ac:spMkLst>
        </pc:spChg>
        <pc:spChg chg="del">
          <ac:chgData name="Tien Ngoc Thuy Ly" userId="df266eec-b943-4083-a589-39f434212163" providerId="ADAL" clId="{AFD72B69-BE8A-8D4F-8EBB-88FB1F755CF6}" dt="2021-12-01T03:42:44.178" v="2546" actId="478"/>
          <ac:spMkLst>
            <pc:docMk/>
            <pc:sldMk cId="1435114944" sldId="302"/>
            <ac:spMk id="2" creationId="{E63F4E2E-8117-4435-A75A-132ECC0CB035}"/>
          </ac:spMkLst>
        </pc:spChg>
        <pc:spChg chg="mod">
          <ac:chgData name="Tien Ngoc Thuy Ly" userId="df266eec-b943-4083-a589-39f434212163" providerId="ADAL" clId="{AFD72B69-BE8A-8D4F-8EBB-88FB1F755CF6}" dt="2021-12-01T09:16:10.918" v="2876" actId="1076"/>
          <ac:spMkLst>
            <pc:docMk/>
            <pc:sldMk cId="1435114944" sldId="302"/>
            <ac:spMk id="3" creationId="{9AE75923-0EB0-ED4C-852E-50051AEDE30F}"/>
          </ac:spMkLst>
        </pc:spChg>
        <pc:spChg chg="mod">
          <ac:chgData name="Tien Ngoc Thuy Ly" userId="df266eec-b943-4083-a589-39f434212163" providerId="ADAL" clId="{AFD72B69-BE8A-8D4F-8EBB-88FB1F755CF6}" dt="2021-12-01T09:15:37.157" v="2872" actId="1076"/>
          <ac:spMkLst>
            <pc:docMk/>
            <pc:sldMk cId="1435114944" sldId="302"/>
            <ac:spMk id="4" creationId="{BDF177D4-B725-EE41-B6EA-16F255CA9C9E}"/>
          </ac:spMkLst>
        </pc:spChg>
        <pc:spChg chg="add mod">
          <ac:chgData name="Tien Ngoc Thuy Ly" userId="df266eec-b943-4083-a589-39f434212163" providerId="ADAL" clId="{AFD72B69-BE8A-8D4F-8EBB-88FB1F755CF6}" dt="2021-11-30T18:16:48.831" v="2538" actId="2711"/>
          <ac:spMkLst>
            <pc:docMk/>
            <pc:sldMk cId="1435114944" sldId="302"/>
            <ac:spMk id="6" creationId="{5DF9C4AA-1C46-0844-AFFD-55F1AEF28243}"/>
          </ac:spMkLst>
        </pc:spChg>
        <pc:spChg chg="add mod">
          <ac:chgData name="Tien Ngoc Thuy Ly" userId="df266eec-b943-4083-a589-39f434212163" providerId="ADAL" clId="{AFD72B69-BE8A-8D4F-8EBB-88FB1F755CF6}" dt="2021-11-30T09:27:35.890" v="309"/>
          <ac:spMkLst>
            <pc:docMk/>
            <pc:sldMk cId="1435114944" sldId="302"/>
            <ac:spMk id="7" creationId="{B835C20D-7F9B-4C4C-A6EC-43FFCFAAE4AB}"/>
          </ac:spMkLst>
        </pc:spChg>
        <pc:spChg chg="add mod">
          <ac:chgData name="Tien Ngoc Thuy Ly" userId="df266eec-b943-4083-a589-39f434212163" providerId="ADAL" clId="{AFD72B69-BE8A-8D4F-8EBB-88FB1F755CF6}" dt="2021-12-01T09:15:49.796" v="2873" actId="1076"/>
          <ac:spMkLst>
            <pc:docMk/>
            <pc:sldMk cId="1435114944" sldId="302"/>
            <ac:spMk id="11" creationId="{3242A836-D3EA-A34B-8CBB-80D8091511EF}"/>
          </ac:spMkLst>
        </pc:spChg>
        <pc:spChg chg="add del mod">
          <ac:chgData name="Tien Ngoc Thuy Ly" userId="df266eec-b943-4083-a589-39f434212163" providerId="ADAL" clId="{AFD72B69-BE8A-8D4F-8EBB-88FB1F755CF6}" dt="2021-11-30T10:18:18.857" v="932" actId="767"/>
          <ac:spMkLst>
            <pc:docMk/>
            <pc:sldMk cId="1435114944" sldId="302"/>
            <ac:spMk id="15" creationId="{A319987C-6501-F443-8643-63F96B40A88A}"/>
          </ac:spMkLst>
        </pc:spChg>
        <pc:picChg chg="add del mod">
          <ac:chgData name="Tien Ngoc Thuy Ly" userId="df266eec-b943-4083-a589-39f434212163" providerId="ADAL" clId="{AFD72B69-BE8A-8D4F-8EBB-88FB1F755CF6}" dt="2021-11-30T10:36:52.144" v="1092" actId="478"/>
          <ac:picMkLst>
            <pc:docMk/>
            <pc:sldMk cId="1435114944" sldId="302"/>
            <ac:picMk id="5" creationId="{4E033D6F-1A4C-8843-ADC6-D59426C5A0A2}"/>
          </ac:picMkLst>
        </pc:picChg>
        <pc:picChg chg="add del mod">
          <ac:chgData name="Tien Ngoc Thuy Ly" userId="df266eec-b943-4083-a589-39f434212163" providerId="ADAL" clId="{AFD72B69-BE8A-8D4F-8EBB-88FB1F755CF6}" dt="2021-11-30T10:13:51.998" v="921" actId="478"/>
          <ac:picMkLst>
            <pc:docMk/>
            <pc:sldMk cId="1435114944" sldId="302"/>
            <ac:picMk id="8" creationId="{7014354F-CB99-DB4D-9042-8299AAD7A60A}"/>
          </ac:picMkLst>
        </pc:picChg>
        <pc:picChg chg="add mod">
          <ac:chgData name="Tien Ngoc Thuy Ly" userId="df266eec-b943-4083-a589-39f434212163" providerId="ADAL" clId="{AFD72B69-BE8A-8D4F-8EBB-88FB1F755CF6}" dt="2021-12-01T09:16:05.885" v="2874" actId="1076"/>
          <ac:picMkLst>
            <pc:docMk/>
            <pc:sldMk cId="1435114944" sldId="302"/>
            <ac:picMk id="10" creationId="{852B9D29-B2FC-F94B-85E6-15063D9BAF24}"/>
          </ac:picMkLst>
        </pc:picChg>
        <pc:picChg chg="add del mod">
          <ac:chgData name="Tien Ngoc Thuy Ly" userId="df266eec-b943-4083-a589-39f434212163" providerId="ADAL" clId="{AFD72B69-BE8A-8D4F-8EBB-88FB1F755CF6}" dt="2021-11-30T09:59:39.071" v="820" actId="478"/>
          <ac:picMkLst>
            <pc:docMk/>
            <pc:sldMk cId="1435114944" sldId="302"/>
            <ac:picMk id="12" creationId="{1C1A48F0-1E3D-D941-8E44-A4FC58804BB8}"/>
          </ac:picMkLst>
        </pc:picChg>
        <pc:picChg chg="add del mod">
          <ac:chgData name="Tien Ngoc Thuy Ly" userId="df266eec-b943-4083-a589-39f434212163" providerId="ADAL" clId="{AFD72B69-BE8A-8D4F-8EBB-88FB1F755CF6}" dt="2021-12-01T09:15:09.721" v="2864" actId="478"/>
          <ac:picMkLst>
            <pc:docMk/>
            <pc:sldMk cId="1435114944" sldId="302"/>
            <ac:picMk id="12" creationId="{51CEC5B8-DDD4-EE4F-A6BC-80208D32D16C}"/>
          </ac:picMkLst>
        </pc:picChg>
        <pc:picChg chg="add mod">
          <ac:chgData name="Tien Ngoc Thuy Ly" userId="df266eec-b943-4083-a589-39f434212163" providerId="ADAL" clId="{AFD72B69-BE8A-8D4F-8EBB-88FB1F755CF6}" dt="2021-11-30T10:23:39.650" v="978" actId="1076"/>
          <ac:picMkLst>
            <pc:docMk/>
            <pc:sldMk cId="1435114944" sldId="302"/>
            <ac:picMk id="14" creationId="{8B671A61-BBE7-FD45-86ED-2A654B7F2BC3}"/>
          </ac:picMkLst>
        </pc:picChg>
        <pc:picChg chg="add mod">
          <ac:chgData name="Tien Ngoc Thuy Ly" userId="df266eec-b943-4083-a589-39f434212163" providerId="ADAL" clId="{AFD72B69-BE8A-8D4F-8EBB-88FB1F755CF6}" dt="2021-11-30T10:26:52.469" v="987"/>
          <ac:picMkLst>
            <pc:docMk/>
            <pc:sldMk cId="1435114944" sldId="302"/>
            <ac:picMk id="16" creationId="{A9CD52C1-CF9F-ED4F-923A-923BB64588F5}"/>
          </ac:picMkLst>
        </pc:picChg>
        <pc:picChg chg="add mod">
          <ac:chgData name="Tien Ngoc Thuy Ly" userId="df266eec-b943-4083-a589-39f434212163" providerId="ADAL" clId="{AFD72B69-BE8A-8D4F-8EBB-88FB1F755CF6}" dt="2021-12-01T09:16:10.918" v="2876" actId="1076"/>
          <ac:picMkLst>
            <pc:docMk/>
            <pc:sldMk cId="1435114944" sldId="302"/>
            <ac:picMk id="17" creationId="{B5334AC9-9E76-124C-AA33-7D6F6A2D96C6}"/>
          </ac:picMkLst>
        </pc:picChg>
      </pc:sldChg>
      <pc:sldChg chg="addSp delSp modSp new mod modTransition modAnim">
        <pc:chgData name="Tien Ngoc Thuy Ly" userId="df266eec-b943-4083-a589-39f434212163" providerId="ADAL" clId="{AFD72B69-BE8A-8D4F-8EBB-88FB1F755CF6}" dt="2021-12-01T22:48:51.891" v="3248"/>
        <pc:sldMkLst>
          <pc:docMk/>
          <pc:sldMk cId="476772964" sldId="303"/>
        </pc:sldMkLst>
        <pc:spChg chg="del">
          <ac:chgData name="Tien Ngoc Thuy Ly" userId="df266eec-b943-4083-a589-39f434212163" providerId="ADAL" clId="{AFD72B69-BE8A-8D4F-8EBB-88FB1F755CF6}" dt="2021-11-30T10:27:30.120" v="991" actId="478"/>
          <ac:spMkLst>
            <pc:docMk/>
            <pc:sldMk cId="476772964" sldId="303"/>
            <ac:spMk id="2" creationId="{19184676-F8AB-104B-823D-BB74CB6640DA}"/>
          </ac:spMkLst>
        </pc:spChg>
        <pc:spChg chg="del">
          <ac:chgData name="Tien Ngoc Thuy Ly" userId="df266eec-b943-4083-a589-39f434212163" providerId="ADAL" clId="{AFD72B69-BE8A-8D4F-8EBB-88FB1F755CF6}" dt="2021-12-01T03:42:49.882" v="2548" actId="478"/>
          <ac:spMkLst>
            <pc:docMk/>
            <pc:sldMk cId="476772964" sldId="303"/>
            <ac:spMk id="2" creationId="{E7C3E787-FCC2-46A2-B2CE-4C254ED823D8}"/>
          </ac:spMkLst>
        </pc:spChg>
        <pc:spChg chg="add del mod">
          <ac:chgData name="Tien Ngoc Thuy Ly" userId="df266eec-b943-4083-a589-39f434212163" providerId="ADAL" clId="{AFD72B69-BE8A-8D4F-8EBB-88FB1F755CF6}" dt="2021-11-30T10:46:42.790" v="1145" actId="12084"/>
          <ac:spMkLst>
            <pc:docMk/>
            <pc:sldMk cId="476772964" sldId="303"/>
            <ac:spMk id="3" creationId="{9F8B7B65-66BD-604E-934E-02F249D85919}"/>
          </ac:spMkLst>
        </pc:spChg>
        <pc:spChg chg="add mod">
          <ac:chgData name="Tien Ngoc Thuy Ly" userId="df266eec-b943-4083-a589-39f434212163" providerId="ADAL" clId="{AFD72B69-BE8A-8D4F-8EBB-88FB1F755CF6}" dt="2021-11-30T10:28:42.424" v="1021" actId="1076"/>
          <ac:spMkLst>
            <pc:docMk/>
            <pc:sldMk cId="476772964" sldId="303"/>
            <ac:spMk id="7" creationId="{C712D9BD-D6A6-7E49-ABDB-EF51921DEE5F}"/>
          </ac:spMkLst>
        </pc:spChg>
        <pc:spChg chg="add mod">
          <ac:chgData name="Tien Ngoc Thuy Ly" userId="df266eec-b943-4083-a589-39f434212163" providerId="ADAL" clId="{AFD72B69-BE8A-8D4F-8EBB-88FB1F755CF6}" dt="2021-11-30T10:27:53" v="997"/>
          <ac:spMkLst>
            <pc:docMk/>
            <pc:sldMk cId="476772964" sldId="303"/>
            <ac:spMk id="8" creationId="{8CF887CA-8EDF-CD44-B46A-4A79107D038A}"/>
          </ac:spMkLst>
        </pc:spChg>
        <pc:spChg chg="add mod">
          <ac:chgData name="Tien Ngoc Thuy Ly" userId="df266eec-b943-4083-a589-39f434212163" providerId="ADAL" clId="{AFD72B69-BE8A-8D4F-8EBB-88FB1F755CF6}" dt="2021-12-01T03:42:50.660" v="2549"/>
          <ac:spMkLst>
            <pc:docMk/>
            <pc:sldMk cId="476772964" sldId="303"/>
            <ac:spMk id="9" creationId="{6F8B8F60-0790-924B-8C94-B720858F2C1B}"/>
          </ac:spMkLst>
        </pc:spChg>
        <pc:graphicFrameChg chg="add del mod">
          <ac:chgData name="Tien Ngoc Thuy Ly" userId="df266eec-b943-4083-a589-39f434212163" providerId="ADAL" clId="{AFD72B69-BE8A-8D4F-8EBB-88FB1F755CF6}" dt="2021-11-30T10:43:56.992" v="1129" actId="12084"/>
          <ac:graphicFrameMkLst>
            <pc:docMk/>
            <pc:sldMk cId="476772964" sldId="303"/>
            <ac:graphicFrameMk id="9" creationId="{F6669B60-56FF-B941-A971-CB1CEC4D8418}"/>
          </ac:graphicFrameMkLst>
        </pc:graphicFrameChg>
        <pc:graphicFrameChg chg="add del mod">
          <ac:chgData name="Tien Ngoc Thuy Ly" userId="df266eec-b943-4083-a589-39f434212163" providerId="ADAL" clId="{AFD72B69-BE8A-8D4F-8EBB-88FB1F755CF6}" dt="2021-11-30T10:44:34.630" v="1132" actId="12084"/>
          <ac:graphicFrameMkLst>
            <pc:docMk/>
            <pc:sldMk cId="476772964" sldId="303"/>
            <ac:graphicFrameMk id="10" creationId="{5A338CC2-BABD-7C4E-B340-8ADF0FF8EE38}"/>
          </ac:graphicFrameMkLst>
        </pc:graphicFrameChg>
        <pc:graphicFrameChg chg="add del mod">
          <ac:chgData name="Tien Ngoc Thuy Ly" userId="df266eec-b943-4083-a589-39f434212163" providerId="ADAL" clId="{AFD72B69-BE8A-8D4F-8EBB-88FB1F755CF6}" dt="2021-11-30T10:45:34.018" v="1136" actId="12084"/>
          <ac:graphicFrameMkLst>
            <pc:docMk/>
            <pc:sldMk cId="476772964" sldId="303"/>
            <ac:graphicFrameMk id="11" creationId="{8A5A50A4-82A8-D64C-BB30-7700CE217A48}"/>
          </ac:graphicFrameMkLst>
        </pc:graphicFrameChg>
        <pc:graphicFrameChg chg="add del mod">
          <ac:chgData name="Tien Ngoc Thuy Ly" userId="df266eec-b943-4083-a589-39f434212163" providerId="ADAL" clId="{AFD72B69-BE8A-8D4F-8EBB-88FB1F755CF6}" dt="2021-11-30T10:45:56.074" v="1138" actId="12084"/>
          <ac:graphicFrameMkLst>
            <pc:docMk/>
            <pc:sldMk cId="476772964" sldId="303"/>
            <ac:graphicFrameMk id="12" creationId="{8837D460-0C9B-B347-B698-BC04347D861B}"/>
          </ac:graphicFrameMkLst>
        </pc:graphicFrameChg>
        <pc:graphicFrameChg chg="add del mod">
          <ac:chgData name="Tien Ngoc Thuy Ly" userId="df266eec-b943-4083-a589-39f434212163" providerId="ADAL" clId="{AFD72B69-BE8A-8D4F-8EBB-88FB1F755CF6}" dt="2021-11-30T10:46:42.790" v="1145" actId="12084"/>
          <ac:graphicFrameMkLst>
            <pc:docMk/>
            <pc:sldMk cId="476772964" sldId="303"/>
            <ac:graphicFrameMk id="13" creationId="{699FC033-34C9-8F42-A442-00FA85F7AC36}"/>
          </ac:graphicFrameMkLst>
        </pc:graphicFrameChg>
        <pc:graphicFrameChg chg="add del modGraphic">
          <ac:chgData name="Tien Ngoc Thuy Ly" userId="df266eec-b943-4083-a589-39f434212163" providerId="ADAL" clId="{AFD72B69-BE8A-8D4F-8EBB-88FB1F755CF6}" dt="2021-11-30T10:47:34.983" v="1147" actId="1032"/>
          <ac:graphicFrameMkLst>
            <pc:docMk/>
            <pc:sldMk cId="476772964" sldId="303"/>
            <ac:graphicFrameMk id="14" creationId="{0EA33089-E5E8-B64F-819C-06DFE2995A2C}"/>
          </ac:graphicFrameMkLst>
        </pc:graphicFrameChg>
        <pc:picChg chg="del">
          <ac:chgData name="Tien Ngoc Thuy Ly" userId="df266eec-b943-4083-a589-39f434212163" providerId="ADAL" clId="{AFD72B69-BE8A-8D4F-8EBB-88FB1F755CF6}" dt="2021-12-01T09:17:32.015" v="2884" actId="478"/>
          <ac:picMkLst>
            <pc:docMk/>
            <pc:sldMk cId="476772964" sldId="303"/>
            <ac:picMk id="2" creationId="{527C675D-7058-442F-8F0B-6A910818AFA5}"/>
          </ac:picMkLst>
        </pc:picChg>
        <pc:picChg chg="add mod">
          <ac:chgData name="Tien Ngoc Thuy Ly" userId="df266eec-b943-4083-a589-39f434212163" providerId="ADAL" clId="{AFD72B69-BE8A-8D4F-8EBB-88FB1F755CF6}" dt="2021-11-30T10:28:47.192" v="1024" actId="171"/>
          <ac:picMkLst>
            <pc:docMk/>
            <pc:sldMk cId="476772964" sldId="303"/>
            <ac:picMk id="4" creationId="{ABA39039-11A4-514E-99B4-AE6A95B173FE}"/>
          </ac:picMkLst>
        </pc:picChg>
        <pc:picChg chg="add del mod">
          <ac:chgData name="Tien Ngoc Thuy Ly" userId="df266eec-b943-4083-a589-39f434212163" providerId="ADAL" clId="{AFD72B69-BE8A-8D4F-8EBB-88FB1F755CF6}" dt="2021-11-30T10:36:27.305" v="1090" actId="478"/>
          <ac:picMkLst>
            <pc:docMk/>
            <pc:sldMk cId="476772964" sldId="303"/>
            <ac:picMk id="5" creationId="{C67F0B38-B76A-F542-BEE4-9DB363724028}"/>
          </ac:picMkLst>
        </pc:picChg>
        <pc:picChg chg="add mod">
          <ac:chgData name="Tien Ngoc Thuy Ly" userId="df266eec-b943-4083-a589-39f434212163" providerId="ADAL" clId="{AFD72B69-BE8A-8D4F-8EBB-88FB1F755CF6}" dt="2021-11-30T10:55:36.226" v="1433" actId="1036"/>
          <ac:picMkLst>
            <pc:docMk/>
            <pc:sldMk cId="476772964" sldId="303"/>
            <ac:picMk id="6" creationId="{DD420A9C-69CA-0B41-8D2B-A6210970DEFE}"/>
          </ac:picMkLst>
        </pc:picChg>
        <pc:picChg chg="add mod">
          <ac:chgData name="Tien Ngoc Thuy Ly" userId="df266eec-b943-4083-a589-39f434212163" providerId="ADAL" clId="{AFD72B69-BE8A-8D4F-8EBB-88FB1F755CF6}" dt="2021-12-01T09:17:32.643" v="2885"/>
          <ac:picMkLst>
            <pc:docMk/>
            <pc:sldMk cId="476772964" sldId="303"/>
            <ac:picMk id="10" creationId="{203257E3-805A-4449-8B3D-6CBD0BF7C480}"/>
          </ac:picMkLst>
        </pc:picChg>
      </pc:sldChg>
      <pc:sldChg chg="addSp delSp modSp new mod modTransition modAnim">
        <pc:chgData name="Tien Ngoc Thuy Ly" userId="df266eec-b943-4083-a589-39f434212163" providerId="ADAL" clId="{AFD72B69-BE8A-8D4F-8EBB-88FB1F755CF6}" dt="2021-12-01T22:48:45.102" v="3247"/>
        <pc:sldMkLst>
          <pc:docMk/>
          <pc:sldMk cId="4092737500" sldId="304"/>
        </pc:sldMkLst>
        <pc:spChg chg="del">
          <ac:chgData name="Tien Ngoc Thuy Ly" userId="df266eec-b943-4083-a589-39f434212163" providerId="ADAL" clId="{AFD72B69-BE8A-8D4F-8EBB-88FB1F755CF6}" dt="2021-11-30T11:00:45.238" v="1438" actId="478"/>
          <ac:spMkLst>
            <pc:docMk/>
            <pc:sldMk cId="4092737500" sldId="304"/>
            <ac:spMk id="2" creationId="{5D2D9DBC-84AC-A742-828F-FF91C100C62B}"/>
          </ac:spMkLst>
        </pc:spChg>
        <pc:spChg chg="add del mod">
          <ac:chgData name="Tien Ngoc Thuy Ly" userId="df266eec-b943-4083-a589-39f434212163" providerId="ADAL" clId="{AFD72B69-BE8A-8D4F-8EBB-88FB1F755CF6}" dt="2021-12-01T03:51:45.091" v="2591" actId="12084"/>
          <ac:spMkLst>
            <pc:docMk/>
            <pc:sldMk cId="4092737500" sldId="304"/>
            <ac:spMk id="2" creationId="{C7E9079A-412F-B945-BEC3-8FF340D19E21}"/>
          </ac:spMkLst>
        </pc:spChg>
        <pc:spChg chg="mod">
          <ac:chgData name="Tien Ngoc Thuy Ly" userId="df266eec-b943-4083-a589-39f434212163" providerId="ADAL" clId="{AFD72B69-BE8A-8D4F-8EBB-88FB1F755CF6}" dt="2021-12-01T10:28:53.115" v="3232" actId="255"/>
          <ac:spMkLst>
            <pc:docMk/>
            <pc:sldMk cId="4092737500" sldId="304"/>
            <ac:spMk id="3" creationId="{FBAF3121-FDF4-F940-85DC-D982AACE085A}"/>
          </ac:spMkLst>
        </pc:spChg>
        <pc:spChg chg="del mod">
          <ac:chgData name="Tien Ngoc Thuy Ly" userId="df266eec-b943-4083-a589-39f434212163" providerId="ADAL" clId="{AFD72B69-BE8A-8D4F-8EBB-88FB1F755CF6}" dt="2021-11-30T11:08:47.142" v="1545" actId="12084"/>
          <ac:spMkLst>
            <pc:docMk/>
            <pc:sldMk cId="4092737500" sldId="304"/>
            <ac:spMk id="4" creationId="{8EE99B73-62EC-534B-9F93-670AAD144607}"/>
          </ac:spMkLst>
        </pc:spChg>
        <pc:spChg chg="add mod">
          <ac:chgData name="Tien Ngoc Thuy Ly" userId="df266eec-b943-4083-a589-39f434212163" providerId="ADAL" clId="{AFD72B69-BE8A-8D4F-8EBB-88FB1F755CF6}" dt="2021-11-30T11:01:01.383" v="1440"/>
          <ac:spMkLst>
            <pc:docMk/>
            <pc:sldMk cId="4092737500" sldId="304"/>
            <ac:spMk id="8" creationId="{57D64C08-632D-9B43-A0BA-11F1E71DD890}"/>
          </ac:spMkLst>
        </pc:spChg>
        <pc:spChg chg="add mod">
          <ac:chgData name="Tien Ngoc Thuy Ly" userId="df266eec-b943-4083-a589-39f434212163" providerId="ADAL" clId="{AFD72B69-BE8A-8D4F-8EBB-88FB1F755CF6}" dt="2021-11-30T11:01:01.383" v="1440"/>
          <ac:spMkLst>
            <pc:docMk/>
            <pc:sldMk cId="4092737500" sldId="304"/>
            <ac:spMk id="9" creationId="{14AD37F8-002F-F04B-806C-183BC2811418}"/>
          </ac:spMkLst>
        </pc:spChg>
        <pc:spChg chg="add mod">
          <ac:chgData name="Tien Ngoc Thuy Ly" userId="df266eec-b943-4083-a589-39f434212163" providerId="ADAL" clId="{AFD72B69-BE8A-8D4F-8EBB-88FB1F755CF6}" dt="2021-12-01T03:42:58.469" v="2551"/>
          <ac:spMkLst>
            <pc:docMk/>
            <pc:sldMk cId="4092737500" sldId="304"/>
            <ac:spMk id="10" creationId="{BB6F7DC6-6933-1145-A559-D1C0D76B0D1F}"/>
          </ac:spMkLst>
        </pc:spChg>
        <pc:spChg chg="del">
          <ac:chgData name="Tien Ngoc Thuy Ly" userId="df266eec-b943-4083-a589-39f434212163" providerId="ADAL" clId="{AFD72B69-BE8A-8D4F-8EBB-88FB1F755CF6}" dt="2021-12-01T03:42:57.633" v="2550" actId="478"/>
          <ac:spMkLst>
            <pc:docMk/>
            <pc:sldMk cId="4092737500" sldId="304"/>
            <ac:spMk id="127" creationId="{69925B1B-6662-4520-92CE-C80CD0768927}"/>
          </ac:spMkLst>
        </pc:spChg>
        <pc:graphicFrameChg chg="add del mod modGraphic">
          <ac:chgData name="Tien Ngoc Thuy Ly" userId="df266eec-b943-4083-a589-39f434212163" providerId="ADAL" clId="{AFD72B69-BE8A-8D4F-8EBB-88FB1F755CF6}" dt="2021-12-01T10:29:51.379" v="3236" actId="478"/>
          <ac:graphicFrameMkLst>
            <pc:docMk/>
            <pc:sldMk cId="4092737500" sldId="304"/>
            <ac:graphicFrameMk id="2" creationId="{4E089D96-247D-154B-9EF6-DD3168C684EA}"/>
          </ac:graphicFrameMkLst>
        </pc:graphicFrameChg>
        <pc:graphicFrameChg chg="add mod">
          <ac:chgData name="Tien Ngoc Thuy Ly" userId="df266eec-b943-4083-a589-39f434212163" providerId="ADAL" clId="{AFD72B69-BE8A-8D4F-8EBB-88FB1F755CF6}" dt="2021-12-01T09:19:52.311" v="2901" actId="20577"/>
          <ac:graphicFrameMkLst>
            <pc:docMk/>
            <pc:sldMk cId="4092737500" sldId="304"/>
            <ac:graphicFrameMk id="4" creationId="{52CD9967-8384-9C48-ABCE-5719C02DD84E}"/>
          </ac:graphicFrameMkLst>
        </pc:graphicFrameChg>
        <pc:graphicFrameChg chg="add mod modGraphic">
          <ac:chgData name="Tien Ngoc Thuy Ly" userId="df266eec-b943-4083-a589-39f434212163" providerId="ADAL" clId="{AFD72B69-BE8A-8D4F-8EBB-88FB1F755CF6}" dt="2021-12-01T10:30:22.786" v="3244" actId="1076"/>
          <ac:graphicFrameMkLst>
            <pc:docMk/>
            <pc:sldMk cId="4092737500" sldId="304"/>
            <ac:graphicFrameMk id="6" creationId="{9B5FD0DD-ADDA-0A46-A445-A27150CA8C1A}"/>
          </ac:graphicFrameMkLst>
        </pc:graphicFrameChg>
        <pc:graphicFrameChg chg="add mod">
          <ac:chgData name="Tien Ngoc Thuy Ly" userId="df266eec-b943-4083-a589-39f434212163" providerId="ADAL" clId="{AFD72B69-BE8A-8D4F-8EBB-88FB1F755CF6}" dt="2021-11-30T11:50:48.804" v="2147" actId="1076"/>
          <ac:graphicFrameMkLst>
            <pc:docMk/>
            <pc:sldMk cId="4092737500" sldId="304"/>
            <ac:graphicFrameMk id="10" creationId="{7A5E115D-D130-4D48-9F03-5E991214C6B6}"/>
          </ac:graphicFrameMkLst>
        </pc:graphicFrameChg>
        <pc:graphicFrameChg chg="del mod modGraphic">
          <ac:chgData name="Tien Ngoc Thuy Ly" userId="df266eec-b943-4083-a589-39f434212163" providerId="ADAL" clId="{AFD72B69-BE8A-8D4F-8EBB-88FB1F755CF6}" dt="2021-12-01T03:51:10.518" v="2583" actId="11529"/>
          <ac:graphicFrameMkLst>
            <pc:docMk/>
            <pc:sldMk cId="4092737500" sldId="304"/>
            <ac:graphicFrameMk id="87" creationId="{EAC2D087-3183-42F5-A29C-07A2CD645103}"/>
          </ac:graphicFrameMkLst>
        </pc:graphicFrameChg>
        <pc:picChg chg="add mod">
          <ac:chgData name="Tien Ngoc Thuy Ly" userId="df266eec-b943-4083-a589-39f434212163" providerId="ADAL" clId="{AFD72B69-BE8A-8D4F-8EBB-88FB1F755CF6}" dt="2021-11-30T11:00:54.629" v="1439"/>
          <ac:picMkLst>
            <pc:docMk/>
            <pc:sldMk cId="4092737500" sldId="304"/>
            <ac:picMk id="5" creationId="{2138720D-62BC-3746-A02B-CFB5CDC5BC2C}"/>
          </ac:picMkLst>
        </pc:picChg>
        <pc:picChg chg="add mod">
          <ac:chgData name="Tien Ngoc Thuy Ly" userId="df266eec-b943-4083-a589-39f434212163" providerId="ADAL" clId="{AFD72B69-BE8A-8D4F-8EBB-88FB1F755CF6}" dt="2021-11-30T11:00:54.629" v="1439"/>
          <ac:picMkLst>
            <pc:docMk/>
            <pc:sldMk cId="4092737500" sldId="304"/>
            <ac:picMk id="6" creationId="{750A51C5-FBB6-2E4A-9761-1F503E995571}"/>
          </ac:picMkLst>
        </pc:picChg>
        <pc:picChg chg="add del mod">
          <ac:chgData name="Tien Ngoc Thuy Ly" userId="df266eec-b943-4083-a589-39f434212163" providerId="ADAL" clId="{AFD72B69-BE8A-8D4F-8EBB-88FB1F755CF6}" dt="2021-11-30T11:50:06.933" v="2140" actId="478"/>
          <ac:picMkLst>
            <pc:docMk/>
            <pc:sldMk cId="4092737500" sldId="304"/>
            <ac:picMk id="7" creationId="{28A8A132-CD08-CB4C-B84C-F3A3F89E67EE}"/>
          </ac:picMkLst>
        </pc:picChg>
        <pc:picChg chg="add del mod">
          <ac:chgData name="Tien Ngoc Thuy Ly" userId="df266eec-b943-4083-a589-39f434212163" providerId="ADAL" clId="{AFD72B69-BE8A-8D4F-8EBB-88FB1F755CF6}" dt="2021-12-01T09:20:05.122" v="2904" actId="478"/>
          <ac:picMkLst>
            <pc:docMk/>
            <pc:sldMk cId="4092737500" sldId="304"/>
            <ac:picMk id="11" creationId="{33F87FD2-65AE-294D-BB91-333FC67103AD}"/>
          </ac:picMkLst>
        </pc:picChg>
        <pc:picChg chg="add mod">
          <ac:chgData name="Tien Ngoc Thuy Ly" userId="df266eec-b943-4083-a589-39f434212163" providerId="ADAL" clId="{AFD72B69-BE8A-8D4F-8EBB-88FB1F755CF6}" dt="2021-11-30T11:15:19.091" v="1591" actId="1076"/>
          <ac:picMkLst>
            <pc:docMk/>
            <pc:sldMk cId="4092737500" sldId="304"/>
            <ac:picMk id="11" creationId="{A1429760-42BD-6646-A464-CCBAD6928E32}"/>
          </ac:picMkLst>
        </pc:picChg>
        <pc:picChg chg="add del mod">
          <ac:chgData name="Tien Ngoc Thuy Ly" userId="df266eec-b943-4083-a589-39f434212163" providerId="ADAL" clId="{AFD72B69-BE8A-8D4F-8EBB-88FB1F755CF6}" dt="2021-12-01T09:19:57.635" v="2902"/>
          <ac:picMkLst>
            <pc:docMk/>
            <pc:sldMk cId="4092737500" sldId="304"/>
            <ac:picMk id="12" creationId="{216F669B-C9C8-EB42-9EDB-5F433B8464A3}"/>
          </ac:picMkLst>
        </pc:picChg>
        <pc:picChg chg="add mod">
          <ac:chgData name="Tien Ngoc Thuy Ly" userId="df266eec-b943-4083-a589-39f434212163" providerId="ADAL" clId="{AFD72B69-BE8A-8D4F-8EBB-88FB1F755CF6}" dt="2021-12-01T09:20:06.006" v="2905"/>
          <ac:picMkLst>
            <pc:docMk/>
            <pc:sldMk cId="4092737500" sldId="304"/>
            <ac:picMk id="13" creationId="{E04F52D1-0992-A444-B5C6-951DA2D95B17}"/>
          </ac:picMkLst>
        </pc:picChg>
        <pc:picChg chg="del">
          <ac:chgData name="Tien Ngoc Thuy Ly" userId="df266eec-b943-4083-a589-39f434212163" providerId="ADAL" clId="{AFD72B69-BE8A-8D4F-8EBB-88FB1F755CF6}" dt="2021-12-01T09:17:38.097" v="2886" actId="478"/>
          <ac:picMkLst>
            <pc:docMk/>
            <pc:sldMk cId="4092737500" sldId="304"/>
            <ac:picMk id="19" creationId="{138AA8A1-676D-426B-A8A1-2DA2E11B7084}"/>
          </ac:picMkLst>
        </pc:picChg>
      </pc:sldChg>
      <pc:sldChg chg="addSp delSp modSp new mod modTransition modAnim addCm modNotesTx">
        <pc:chgData name="Tien Ngoc Thuy Ly" userId="df266eec-b943-4083-a589-39f434212163" providerId="ADAL" clId="{AFD72B69-BE8A-8D4F-8EBB-88FB1F755CF6}" dt="2021-12-01T22:49:15.097" v="3252"/>
        <pc:sldMkLst>
          <pc:docMk/>
          <pc:sldMk cId="2507420354" sldId="305"/>
        </pc:sldMkLst>
        <pc:spChg chg="del">
          <ac:chgData name="Tien Ngoc Thuy Ly" userId="df266eec-b943-4083-a589-39f434212163" providerId="ADAL" clId="{AFD72B69-BE8A-8D4F-8EBB-88FB1F755CF6}" dt="2021-11-30T11:59:07.006" v="2169" actId="478"/>
          <ac:spMkLst>
            <pc:docMk/>
            <pc:sldMk cId="2507420354" sldId="305"/>
            <ac:spMk id="2" creationId="{5E074A87-6191-A944-9F61-DB51A32998FC}"/>
          </ac:spMkLst>
        </pc:spChg>
        <pc:spChg chg="del mod">
          <ac:chgData name="Tien Ngoc Thuy Ly" userId="df266eec-b943-4083-a589-39f434212163" providerId="ADAL" clId="{AFD72B69-BE8A-8D4F-8EBB-88FB1F755CF6}" dt="2021-12-01T03:43:46.692" v="2560" actId="478"/>
          <ac:spMkLst>
            <pc:docMk/>
            <pc:sldMk cId="2507420354" sldId="305"/>
            <ac:spMk id="2" creationId="{A7F894C5-D34B-4159-90E2-843A53901661}"/>
          </ac:spMkLst>
        </pc:spChg>
        <pc:spChg chg="add del mod">
          <ac:chgData name="Tien Ngoc Thuy Ly" userId="df266eec-b943-4083-a589-39f434212163" providerId="ADAL" clId="{AFD72B69-BE8A-8D4F-8EBB-88FB1F755CF6}" dt="2021-11-30T13:47:20.939" v="2506"/>
          <ac:spMkLst>
            <pc:docMk/>
            <pc:sldMk cId="2507420354" sldId="305"/>
            <ac:spMk id="2" creationId="{B89FDC6D-7E02-1845-8705-BFFC32280A25}"/>
          </ac:spMkLst>
        </pc:spChg>
        <pc:spChg chg="mod">
          <ac:chgData name="Tien Ngoc Thuy Ly" userId="df266eec-b943-4083-a589-39f434212163" providerId="ADAL" clId="{AFD72B69-BE8A-8D4F-8EBB-88FB1F755CF6}" dt="2021-12-01T10:25:19.608" v="3196" actId="20577"/>
          <ac:spMkLst>
            <pc:docMk/>
            <pc:sldMk cId="2507420354" sldId="305"/>
            <ac:spMk id="3" creationId="{1D2BAAB3-8934-4E40-8785-4E9869512F98}"/>
          </ac:spMkLst>
        </pc:spChg>
        <pc:spChg chg="add mod">
          <ac:chgData name="Tien Ngoc Thuy Ly" userId="df266eec-b943-4083-a589-39f434212163" providerId="ADAL" clId="{AFD72B69-BE8A-8D4F-8EBB-88FB1F755CF6}" dt="2021-11-30T11:59:15.935" v="2170"/>
          <ac:spMkLst>
            <pc:docMk/>
            <pc:sldMk cId="2507420354" sldId="305"/>
            <ac:spMk id="6" creationId="{7C2F2FEE-52E8-7347-902E-F1807A09808D}"/>
          </ac:spMkLst>
        </pc:spChg>
        <pc:spChg chg="add mod">
          <ac:chgData name="Tien Ngoc Thuy Ly" userId="df266eec-b943-4083-a589-39f434212163" providerId="ADAL" clId="{AFD72B69-BE8A-8D4F-8EBB-88FB1F755CF6}" dt="2021-11-30T11:59:15.935" v="2170"/>
          <ac:spMkLst>
            <pc:docMk/>
            <pc:sldMk cId="2507420354" sldId="305"/>
            <ac:spMk id="7" creationId="{F65EEA1D-6026-C345-A79D-D70294BE51D2}"/>
          </ac:spMkLst>
        </pc:spChg>
        <pc:spChg chg="add mod">
          <ac:chgData name="Tien Ngoc Thuy Ly" userId="df266eec-b943-4083-a589-39f434212163" providerId="ADAL" clId="{AFD72B69-BE8A-8D4F-8EBB-88FB1F755CF6}" dt="2021-12-01T03:43:47.553" v="2561"/>
          <ac:spMkLst>
            <pc:docMk/>
            <pc:sldMk cId="2507420354" sldId="305"/>
            <ac:spMk id="9" creationId="{8570B963-108B-0B4D-9B77-40323ADE7635}"/>
          </ac:spMkLst>
        </pc:spChg>
        <pc:spChg chg="add del mod">
          <ac:chgData name="Tien Ngoc Thuy Ly" userId="df266eec-b943-4083-a589-39f434212163" providerId="ADAL" clId="{AFD72B69-BE8A-8D4F-8EBB-88FB1F755CF6}" dt="2021-11-30T13:50:51.932" v="2526"/>
          <ac:spMkLst>
            <pc:docMk/>
            <pc:sldMk cId="2507420354" sldId="305"/>
            <ac:spMk id="10" creationId="{EF01D61F-32B1-514C-B487-9B02468624C9}"/>
          </ac:spMkLst>
        </pc:spChg>
        <pc:spChg chg="add del mod">
          <ac:chgData name="Tien Ngoc Thuy Ly" userId="df266eec-b943-4083-a589-39f434212163" providerId="ADAL" clId="{AFD72B69-BE8A-8D4F-8EBB-88FB1F755CF6}" dt="2021-11-30T11:59:19.714" v="2172"/>
          <ac:spMkLst>
            <pc:docMk/>
            <pc:sldMk cId="2507420354" sldId="305"/>
            <ac:spMk id="11" creationId="{F087DE37-EE30-D94A-B65F-B787CABBD3E5}"/>
          </ac:spMkLst>
        </pc:spChg>
        <pc:spChg chg="add del mod">
          <ac:chgData name="Tien Ngoc Thuy Ly" userId="df266eec-b943-4083-a589-39f434212163" providerId="ADAL" clId="{AFD72B69-BE8A-8D4F-8EBB-88FB1F755CF6}" dt="2021-11-30T11:59:19.714" v="2172"/>
          <ac:spMkLst>
            <pc:docMk/>
            <pc:sldMk cId="2507420354" sldId="305"/>
            <ac:spMk id="12" creationId="{35C00813-CF00-5546-BD9B-28669FF8B29D}"/>
          </ac:spMkLst>
        </pc:spChg>
        <pc:picChg chg="add mod">
          <ac:chgData name="Tien Ngoc Thuy Ly" userId="df266eec-b943-4083-a589-39f434212163" providerId="ADAL" clId="{AFD72B69-BE8A-8D4F-8EBB-88FB1F755CF6}" dt="2021-11-30T13:49:04.889" v="2513" actId="1076"/>
          <ac:picMkLst>
            <pc:docMk/>
            <pc:sldMk cId="2507420354" sldId="305"/>
            <ac:picMk id="4" creationId="{9715DF15-0BB1-B447-8D1F-5D1A275A048A}"/>
          </ac:picMkLst>
        </pc:picChg>
        <pc:picChg chg="add mod">
          <ac:chgData name="Tien Ngoc Thuy Ly" userId="df266eec-b943-4083-a589-39f434212163" providerId="ADAL" clId="{AFD72B69-BE8A-8D4F-8EBB-88FB1F755CF6}" dt="2021-11-30T12:12:45.699" v="2450" actId="171"/>
          <ac:picMkLst>
            <pc:docMk/>
            <pc:sldMk cId="2507420354" sldId="305"/>
            <ac:picMk id="5" creationId="{C4215D2E-F9C9-5841-95B1-7300B09D41FE}"/>
          </ac:picMkLst>
        </pc:picChg>
        <pc:picChg chg="add del mod">
          <ac:chgData name="Tien Ngoc Thuy Ly" userId="df266eec-b943-4083-a589-39f434212163" providerId="ADAL" clId="{AFD72B69-BE8A-8D4F-8EBB-88FB1F755CF6}" dt="2021-12-01T09:25:27.244" v="2935" actId="478"/>
          <ac:picMkLst>
            <pc:docMk/>
            <pc:sldMk cId="2507420354" sldId="305"/>
            <ac:picMk id="8" creationId="{A6C7E763-A074-0A4E-9B89-90E66A4585D7}"/>
          </ac:picMkLst>
        </pc:picChg>
        <pc:picChg chg="add del mod">
          <ac:chgData name="Tien Ngoc Thuy Ly" userId="df266eec-b943-4083-a589-39f434212163" providerId="ADAL" clId="{AFD72B69-BE8A-8D4F-8EBB-88FB1F755CF6}" dt="2021-11-30T13:50:51.932" v="2526"/>
          <ac:picMkLst>
            <pc:docMk/>
            <pc:sldMk cId="2507420354" sldId="305"/>
            <ac:picMk id="9" creationId="{0CE80B62-39C6-D840-BFAA-5D1EC9EDF171}"/>
          </ac:picMkLst>
        </pc:picChg>
        <pc:picChg chg="add del mod">
          <ac:chgData name="Tien Ngoc Thuy Ly" userId="df266eec-b943-4083-a589-39f434212163" providerId="ADAL" clId="{AFD72B69-BE8A-8D4F-8EBB-88FB1F755CF6}" dt="2021-11-30T11:59:19.714" v="2172"/>
          <ac:picMkLst>
            <pc:docMk/>
            <pc:sldMk cId="2507420354" sldId="305"/>
            <ac:picMk id="9" creationId="{F644061A-760E-A64F-A433-79E3EF211BE9}"/>
          </ac:picMkLst>
        </pc:picChg>
        <pc:picChg chg="add mod">
          <ac:chgData name="Tien Ngoc Thuy Ly" userId="df266eec-b943-4083-a589-39f434212163" providerId="ADAL" clId="{AFD72B69-BE8A-8D4F-8EBB-88FB1F755CF6}" dt="2021-12-01T09:25:28.081" v="2936"/>
          <ac:picMkLst>
            <pc:docMk/>
            <pc:sldMk cId="2507420354" sldId="305"/>
            <ac:picMk id="10" creationId="{63047655-3E86-0E48-B2CE-E4FC40A266CB}"/>
          </ac:picMkLst>
        </pc:picChg>
        <pc:picChg chg="add del mod">
          <ac:chgData name="Tien Ngoc Thuy Ly" userId="df266eec-b943-4083-a589-39f434212163" providerId="ADAL" clId="{AFD72B69-BE8A-8D4F-8EBB-88FB1F755CF6}" dt="2021-11-30T11:59:19.714" v="2172"/>
          <ac:picMkLst>
            <pc:docMk/>
            <pc:sldMk cId="2507420354" sldId="305"/>
            <ac:picMk id="10" creationId="{E7C60EB7-A729-9845-85F1-57D914CEDEDE}"/>
          </ac:picMkLst>
        </pc:picChg>
        <pc:picChg chg="add del mod">
          <ac:chgData name="Tien Ngoc Thuy Ly" userId="df266eec-b943-4083-a589-39f434212163" providerId="ADAL" clId="{AFD72B69-BE8A-8D4F-8EBB-88FB1F755CF6}" dt="2021-11-30T13:50:51.932" v="2526"/>
          <ac:picMkLst>
            <pc:docMk/>
            <pc:sldMk cId="2507420354" sldId="305"/>
            <ac:picMk id="11" creationId="{83574E19-8AD0-894F-982E-4DFBF4ED7206}"/>
          </ac:picMkLst>
        </pc:picChg>
        <pc:picChg chg="add del mod">
          <ac:chgData name="Tien Ngoc Thuy Ly" userId="df266eec-b943-4083-a589-39f434212163" providerId="ADAL" clId="{AFD72B69-BE8A-8D4F-8EBB-88FB1F755CF6}" dt="2021-11-30T13:50:51.932" v="2526"/>
          <ac:picMkLst>
            <pc:docMk/>
            <pc:sldMk cId="2507420354" sldId="305"/>
            <ac:picMk id="12" creationId="{E800A80B-98A7-6246-B1B4-A79EE18631A0}"/>
          </ac:picMkLst>
        </pc:picChg>
        <pc:picChg chg="add del mod">
          <ac:chgData name="Tien Ngoc Thuy Ly" userId="df266eec-b943-4083-a589-39f434212163" providerId="ADAL" clId="{AFD72B69-BE8A-8D4F-8EBB-88FB1F755CF6}" dt="2021-11-30T11:59:19.714" v="2172"/>
          <ac:picMkLst>
            <pc:docMk/>
            <pc:sldMk cId="2507420354" sldId="305"/>
            <ac:picMk id="13" creationId="{CC092865-06F7-CB48-9DBB-B974BCE18F02}"/>
          </ac:picMkLst>
        </pc:picChg>
      </pc:sldChg>
      <pc:sldChg chg="addSp delSp modSp add mod modTransition delAnim modAnim">
        <pc:chgData name="Tien Ngoc Thuy Ly" userId="df266eec-b943-4083-a589-39f434212163" providerId="ADAL" clId="{AFD72B69-BE8A-8D4F-8EBB-88FB1F755CF6}" dt="2021-12-01T22:49:04.634" v="3250"/>
        <pc:sldMkLst>
          <pc:docMk/>
          <pc:sldMk cId="3745963312" sldId="306"/>
        </pc:sldMkLst>
        <pc:spChg chg="add mod">
          <ac:chgData name="Tien Ngoc Thuy Ly" userId="df266eec-b943-4083-a589-39f434212163" providerId="ADAL" clId="{AFD72B69-BE8A-8D4F-8EBB-88FB1F755CF6}" dt="2021-12-01T03:43:06.753" v="2553"/>
          <ac:spMkLst>
            <pc:docMk/>
            <pc:sldMk cId="3745963312" sldId="306"/>
            <ac:spMk id="12" creationId="{77193121-58E1-3B46-941D-415D55845DCA}"/>
          </ac:spMkLst>
        </pc:spChg>
        <pc:spChg chg="del">
          <ac:chgData name="Tien Ngoc Thuy Ly" userId="df266eec-b943-4083-a589-39f434212163" providerId="ADAL" clId="{AFD72B69-BE8A-8D4F-8EBB-88FB1F755CF6}" dt="2021-12-01T03:43:05.755" v="2552" actId="478"/>
          <ac:spMkLst>
            <pc:docMk/>
            <pc:sldMk cId="3745963312" sldId="306"/>
            <ac:spMk id="16" creationId="{7F2D101D-4D3A-4877-BA16-E8210154F3C4}"/>
          </ac:spMkLst>
        </pc:spChg>
        <pc:picChg chg="add mod">
          <ac:chgData name="Tien Ngoc Thuy Ly" userId="df266eec-b943-4083-a589-39f434212163" providerId="ADAL" clId="{AFD72B69-BE8A-8D4F-8EBB-88FB1F755CF6}" dt="2021-11-30T12:17:38.861" v="2474" actId="1076"/>
          <ac:picMkLst>
            <pc:docMk/>
            <pc:sldMk cId="3745963312" sldId="306"/>
            <ac:picMk id="4" creationId="{8473CA76-BF64-2249-8D1D-A8037F0FF7CB}"/>
          </ac:picMkLst>
        </pc:picChg>
        <pc:picChg chg="del">
          <ac:chgData name="Tien Ngoc Thuy Ly" userId="df266eec-b943-4083-a589-39f434212163" providerId="ADAL" clId="{AFD72B69-BE8A-8D4F-8EBB-88FB1F755CF6}" dt="2021-11-30T12:14:10.993" v="2455" actId="478"/>
          <ac:picMkLst>
            <pc:docMk/>
            <pc:sldMk cId="3745963312" sldId="306"/>
            <ac:picMk id="11" creationId="{A1429760-42BD-6646-A464-CCBAD6928E32}"/>
          </ac:picMkLst>
        </pc:picChg>
        <pc:picChg chg="mod">
          <ac:chgData name="Tien Ngoc Thuy Ly" userId="df266eec-b943-4083-a589-39f434212163" providerId="ADAL" clId="{AFD72B69-BE8A-8D4F-8EBB-88FB1F755CF6}" dt="2021-12-01T09:21:14.744" v="2911" actId="1076"/>
          <ac:picMkLst>
            <pc:docMk/>
            <pc:sldMk cId="3745963312" sldId="306"/>
            <ac:picMk id="24" creationId="{28EA6D69-2FEC-45CB-9FAA-D212E3E8CD82}"/>
          </ac:picMkLst>
        </pc:picChg>
        <pc:picChg chg="mod">
          <ac:chgData name="Tien Ngoc Thuy Ly" userId="df266eec-b943-4083-a589-39f434212163" providerId="ADAL" clId="{AFD72B69-BE8A-8D4F-8EBB-88FB1F755CF6}" dt="2021-12-01T09:21:14.744" v="2911" actId="1076"/>
          <ac:picMkLst>
            <pc:docMk/>
            <pc:sldMk cId="3745963312" sldId="306"/>
            <ac:picMk id="25" creationId="{0E7C0EC1-BEB9-4B92-8D68-AEF6FD1A0B0E}"/>
          </ac:picMkLst>
        </pc:picChg>
      </pc:sldChg>
      <pc:sldChg chg="addSp delSp modSp add del mod modTransition delAnim modAnim">
        <pc:chgData name="Tien Ngoc Thuy Ly" userId="df266eec-b943-4083-a589-39f434212163" providerId="ADAL" clId="{AFD72B69-BE8A-8D4F-8EBB-88FB1F755CF6}" dt="2021-12-01T10:07:42.951" v="3129" actId="2696"/>
        <pc:sldMkLst>
          <pc:docMk/>
          <pc:sldMk cId="1329579174" sldId="307"/>
        </pc:sldMkLst>
        <pc:spChg chg="add del mod">
          <ac:chgData name="Tien Ngoc Thuy Ly" userId="df266eec-b943-4083-a589-39f434212163" providerId="ADAL" clId="{AFD72B69-BE8A-8D4F-8EBB-88FB1F755CF6}" dt="2021-12-01T09:58:47.707" v="3080" actId="478"/>
          <ac:spMkLst>
            <pc:docMk/>
            <pc:sldMk cId="1329579174" sldId="307"/>
            <ac:spMk id="12" creationId="{77A40F51-A12F-2F43-99AC-A5BC7DE46C87}"/>
          </ac:spMkLst>
        </pc:spChg>
        <pc:spChg chg="add del mod">
          <ac:chgData name="Tien Ngoc Thuy Ly" userId="df266eec-b943-4083-a589-39f434212163" providerId="ADAL" clId="{AFD72B69-BE8A-8D4F-8EBB-88FB1F755CF6}" dt="2021-12-01T09:58:46.523" v="3079" actId="478"/>
          <ac:spMkLst>
            <pc:docMk/>
            <pc:sldMk cId="1329579174" sldId="307"/>
            <ac:spMk id="14" creationId="{D799DAD1-0840-7448-AF1D-1A6F99D22BDE}"/>
          </ac:spMkLst>
        </pc:spChg>
        <pc:spChg chg="add del mod">
          <ac:chgData name="Tien Ngoc Thuy Ly" userId="df266eec-b943-4083-a589-39f434212163" providerId="ADAL" clId="{AFD72B69-BE8A-8D4F-8EBB-88FB1F755CF6}" dt="2021-12-01T10:00:24.587" v="3087" actId="478"/>
          <ac:spMkLst>
            <pc:docMk/>
            <pc:sldMk cId="1329579174" sldId="307"/>
            <ac:spMk id="15" creationId="{84B11373-D6E5-1E45-B575-112EE1A5617E}"/>
          </ac:spMkLst>
        </pc:spChg>
        <pc:spChg chg="add mod">
          <ac:chgData name="Tien Ngoc Thuy Ly" userId="df266eec-b943-4083-a589-39f434212163" providerId="ADAL" clId="{AFD72B69-BE8A-8D4F-8EBB-88FB1F755CF6}" dt="2021-12-01T10:00:48.897" v="3088"/>
          <ac:spMkLst>
            <pc:docMk/>
            <pc:sldMk cId="1329579174" sldId="307"/>
            <ac:spMk id="20" creationId="{04E1DA0F-7894-CF40-9372-5D27E04ABFE0}"/>
          </ac:spMkLst>
        </pc:spChg>
        <pc:spChg chg="add mod">
          <ac:chgData name="Tien Ngoc Thuy Ly" userId="df266eec-b943-4083-a589-39f434212163" providerId="ADAL" clId="{AFD72B69-BE8A-8D4F-8EBB-88FB1F755CF6}" dt="2021-12-01T10:04:16.496" v="3100" actId="1076"/>
          <ac:spMkLst>
            <pc:docMk/>
            <pc:sldMk cId="1329579174" sldId="307"/>
            <ac:spMk id="22" creationId="{2E8D8DA2-A9BB-1B40-B5B7-028E66F5D4C1}"/>
          </ac:spMkLst>
        </pc:spChg>
        <pc:spChg chg="del mod">
          <ac:chgData name="Tien Ngoc Thuy Ly" userId="df266eec-b943-4083-a589-39f434212163" providerId="ADAL" clId="{AFD72B69-BE8A-8D4F-8EBB-88FB1F755CF6}" dt="2021-12-01T09:57:11.630" v="3067" actId="478"/>
          <ac:spMkLst>
            <pc:docMk/>
            <pc:sldMk cId="1329579174" sldId="307"/>
            <ac:spMk id="43" creationId="{6AEFF2D0-E952-0641-8B73-1DD76C6E9E11}"/>
          </ac:spMkLst>
        </pc:spChg>
        <pc:graphicFrameChg chg="del mod modGraphic">
          <ac:chgData name="Tien Ngoc Thuy Ly" userId="df266eec-b943-4083-a589-39f434212163" providerId="ADAL" clId="{AFD72B69-BE8A-8D4F-8EBB-88FB1F755CF6}" dt="2021-12-01T09:56:35.435" v="3064" actId="478"/>
          <ac:graphicFrameMkLst>
            <pc:docMk/>
            <pc:sldMk cId="1329579174" sldId="307"/>
            <ac:graphicFrameMk id="2" creationId="{5F76A828-1617-1945-96E5-92E996057FA4}"/>
          </ac:graphicFrameMkLst>
        </pc:graphicFrameChg>
        <pc:graphicFrameChg chg="add mod">
          <ac:chgData name="Tien Ngoc Thuy Ly" userId="df266eec-b943-4083-a589-39f434212163" providerId="ADAL" clId="{AFD72B69-BE8A-8D4F-8EBB-88FB1F755CF6}" dt="2021-12-01T10:04:48.593" v="3106" actId="1076"/>
          <ac:graphicFrameMkLst>
            <pc:docMk/>
            <pc:sldMk cId="1329579174" sldId="307"/>
            <ac:graphicFrameMk id="24" creationId="{216083A3-9FE5-8C43-B87C-1EF715449BCD}"/>
          </ac:graphicFrameMkLst>
        </pc:graphicFrameChg>
        <pc:picChg chg="del">
          <ac:chgData name="Tien Ngoc Thuy Ly" userId="df266eec-b943-4083-a589-39f434212163" providerId="ADAL" clId="{AFD72B69-BE8A-8D4F-8EBB-88FB1F755CF6}" dt="2021-12-01T09:57:08.463" v="3065" actId="478"/>
          <ac:picMkLst>
            <pc:docMk/>
            <pc:sldMk cId="1329579174" sldId="307"/>
            <ac:picMk id="6" creationId="{BD11CE58-FF80-6944-8E2B-034D9B8B9B7B}"/>
          </ac:picMkLst>
        </pc:picChg>
        <pc:picChg chg="add del mod">
          <ac:chgData name="Tien Ngoc Thuy Ly" userId="df266eec-b943-4083-a589-39f434212163" providerId="ADAL" clId="{AFD72B69-BE8A-8D4F-8EBB-88FB1F755CF6}" dt="2021-12-01T10:00:16.098" v="3086" actId="478"/>
          <ac:picMkLst>
            <pc:docMk/>
            <pc:sldMk cId="1329579174" sldId="307"/>
            <ac:picMk id="9" creationId="{A357DED7-4AC2-0B44-BA34-E9014235F77B}"/>
          </ac:picMkLst>
        </pc:picChg>
        <pc:picChg chg="del">
          <ac:chgData name="Tien Ngoc Thuy Ly" userId="df266eec-b943-4083-a589-39f434212163" providerId="ADAL" clId="{AFD72B69-BE8A-8D4F-8EBB-88FB1F755CF6}" dt="2021-12-01T09:56:33.842" v="3063" actId="478"/>
          <ac:picMkLst>
            <pc:docMk/>
            <pc:sldMk cId="1329579174" sldId="307"/>
            <ac:picMk id="10" creationId="{ACCD7120-5B51-E645-8510-629BFE245B88}"/>
          </ac:picMkLst>
        </pc:picChg>
        <pc:picChg chg="del">
          <ac:chgData name="Tien Ngoc Thuy Ly" userId="df266eec-b943-4083-a589-39f434212163" providerId="ADAL" clId="{AFD72B69-BE8A-8D4F-8EBB-88FB1F755CF6}" dt="2021-12-01T09:56:31.800" v="3062" actId="478"/>
          <ac:picMkLst>
            <pc:docMk/>
            <pc:sldMk cId="1329579174" sldId="307"/>
            <ac:picMk id="11" creationId="{479B2A90-4902-294E-8E1C-25B386EEA6E5}"/>
          </ac:picMkLst>
        </pc:picChg>
        <pc:picChg chg="del">
          <ac:chgData name="Tien Ngoc Thuy Ly" userId="df266eec-b943-4083-a589-39f434212163" providerId="ADAL" clId="{AFD72B69-BE8A-8D4F-8EBB-88FB1F755CF6}" dt="2021-12-01T09:56:31.800" v="3062" actId="478"/>
          <ac:picMkLst>
            <pc:docMk/>
            <pc:sldMk cId="1329579174" sldId="307"/>
            <ac:picMk id="13" creationId="{D7FF9571-72E8-CF4E-B10C-BF1DA8E212B7}"/>
          </ac:picMkLst>
        </pc:picChg>
        <pc:picChg chg="add del mod">
          <ac:chgData name="Tien Ngoc Thuy Ly" userId="df266eec-b943-4083-a589-39f434212163" providerId="ADAL" clId="{AFD72B69-BE8A-8D4F-8EBB-88FB1F755CF6}" dt="2021-12-01T10:04:23.135" v="3101" actId="478"/>
          <ac:picMkLst>
            <pc:docMk/>
            <pc:sldMk cId="1329579174" sldId="307"/>
            <ac:picMk id="16" creationId="{58DAC696-50AF-B44F-81C5-057D9334FA12}"/>
          </ac:picMkLst>
        </pc:picChg>
        <pc:picChg chg="add del mod">
          <ac:chgData name="Tien Ngoc Thuy Ly" userId="df266eec-b943-4083-a589-39f434212163" providerId="ADAL" clId="{AFD72B69-BE8A-8D4F-8EBB-88FB1F755CF6}" dt="2021-12-01T10:00:16.098" v="3086" actId="478"/>
          <ac:picMkLst>
            <pc:docMk/>
            <pc:sldMk cId="1329579174" sldId="307"/>
            <ac:picMk id="17" creationId="{539776EB-0E3A-A841-9FCD-D48AFFEEB15E}"/>
          </ac:picMkLst>
        </pc:picChg>
        <pc:picChg chg="add mod">
          <ac:chgData name="Tien Ngoc Thuy Ly" userId="df266eec-b943-4083-a589-39f434212163" providerId="ADAL" clId="{AFD72B69-BE8A-8D4F-8EBB-88FB1F755CF6}" dt="2021-12-01T10:00:57.897" v="3090" actId="1076"/>
          <ac:picMkLst>
            <pc:docMk/>
            <pc:sldMk cId="1329579174" sldId="307"/>
            <ac:picMk id="18" creationId="{3008EBB5-DD3E-D34F-ADDA-15862FF6B028}"/>
          </ac:picMkLst>
        </pc:picChg>
        <pc:picChg chg="add mod">
          <ac:chgData name="Tien Ngoc Thuy Ly" userId="df266eec-b943-4083-a589-39f434212163" providerId="ADAL" clId="{AFD72B69-BE8A-8D4F-8EBB-88FB1F755CF6}" dt="2021-12-01T10:00:48.897" v="3088"/>
          <ac:picMkLst>
            <pc:docMk/>
            <pc:sldMk cId="1329579174" sldId="307"/>
            <ac:picMk id="19" creationId="{9E385C3E-B34A-EC4A-802C-E79BCD9293F6}"/>
          </ac:picMkLst>
        </pc:picChg>
        <pc:picChg chg="add mod">
          <ac:chgData name="Tien Ngoc Thuy Ly" userId="df266eec-b943-4083-a589-39f434212163" providerId="ADAL" clId="{AFD72B69-BE8A-8D4F-8EBB-88FB1F755CF6}" dt="2021-12-01T10:03:42.883" v="3097" actId="1076"/>
          <ac:picMkLst>
            <pc:docMk/>
            <pc:sldMk cId="1329579174" sldId="307"/>
            <ac:picMk id="21" creationId="{442E69ED-A706-9346-9F99-E57CD6273BD5}"/>
          </ac:picMkLst>
        </pc:picChg>
        <pc:picChg chg="add mod">
          <ac:chgData name="Tien Ngoc Thuy Ly" userId="df266eec-b943-4083-a589-39f434212163" providerId="ADAL" clId="{AFD72B69-BE8A-8D4F-8EBB-88FB1F755CF6}" dt="2021-12-01T10:04:29.101" v="3102"/>
          <ac:picMkLst>
            <pc:docMk/>
            <pc:sldMk cId="1329579174" sldId="307"/>
            <ac:picMk id="23" creationId="{25BEFF56-0552-D743-985B-9ABFBDB6842F}"/>
          </ac:picMkLst>
        </pc:picChg>
        <pc:picChg chg="add del mod">
          <ac:chgData name="Tien Ngoc Thuy Ly" userId="df266eec-b943-4083-a589-39f434212163" providerId="ADAL" clId="{AFD72B69-BE8A-8D4F-8EBB-88FB1F755CF6}" dt="2021-12-01T10:05:07.508" v="3112" actId="478"/>
          <ac:picMkLst>
            <pc:docMk/>
            <pc:sldMk cId="1329579174" sldId="307"/>
            <ac:picMk id="25" creationId="{5B113084-AA26-2240-B078-A5DDE7A844BB}"/>
          </ac:picMkLst>
        </pc:picChg>
        <pc:picChg chg="add del mod">
          <ac:chgData name="Tien Ngoc Thuy Ly" userId="df266eec-b943-4083-a589-39f434212163" providerId="ADAL" clId="{AFD72B69-BE8A-8D4F-8EBB-88FB1F755CF6}" dt="2021-12-01T10:05:07.508" v="3112" actId="478"/>
          <ac:picMkLst>
            <pc:docMk/>
            <pc:sldMk cId="1329579174" sldId="307"/>
            <ac:picMk id="26" creationId="{E91F265A-DC1A-0B4C-9F41-67EEB0BED22A}"/>
          </ac:picMkLst>
        </pc:picChg>
      </pc:sldChg>
      <pc:sldChg chg="addSp modSp add del mod ord modTransition modAnim">
        <pc:chgData name="Tien Ngoc Thuy Ly" userId="df266eec-b943-4083-a589-39f434212163" providerId="ADAL" clId="{AFD72B69-BE8A-8D4F-8EBB-88FB1F755CF6}" dt="2021-12-01T08:53:21.719" v="2802" actId="2696"/>
        <pc:sldMkLst>
          <pc:docMk/>
          <pc:sldMk cId="1582986957" sldId="307"/>
        </pc:sldMkLst>
        <pc:spChg chg="mod">
          <ac:chgData name="Tien Ngoc Thuy Ly" userId="df266eec-b943-4083-a589-39f434212163" providerId="ADAL" clId="{AFD72B69-BE8A-8D4F-8EBB-88FB1F755CF6}" dt="2021-12-01T08:42:16.340" v="2793" actId="1076"/>
          <ac:spMkLst>
            <pc:docMk/>
            <pc:sldMk cId="1582986957" sldId="307"/>
            <ac:spMk id="2" creationId="{917C7D9D-29BE-4A6A-8B99-C6E8E010F144}"/>
          </ac:spMkLst>
        </pc:spChg>
        <pc:spChg chg="mod">
          <ac:chgData name="Tien Ngoc Thuy Ly" userId="df266eec-b943-4083-a589-39f434212163" providerId="ADAL" clId="{AFD72B69-BE8A-8D4F-8EBB-88FB1F755CF6}" dt="2021-12-01T08:42:16.340" v="2793" actId="1076"/>
          <ac:spMkLst>
            <pc:docMk/>
            <pc:sldMk cId="1582986957" sldId="307"/>
            <ac:spMk id="8" creationId="{261E67D8-B083-6D45-9DCC-61CCB745F597}"/>
          </ac:spMkLst>
        </pc:spChg>
        <pc:spChg chg="mod">
          <ac:chgData name="Tien Ngoc Thuy Ly" userId="df266eec-b943-4083-a589-39f434212163" providerId="ADAL" clId="{AFD72B69-BE8A-8D4F-8EBB-88FB1F755CF6}" dt="2021-12-01T08:42:16.340" v="2793" actId="1076"/>
          <ac:spMkLst>
            <pc:docMk/>
            <pc:sldMk cId="1582986957" sldId="307"/>
            <ac:spMk id="12" creationId="{35D5D3B9-0928-3546-89D9-50D0FC0EE5A8}"/>
          </ac:spMkLst>
        </pc:spChg>
        <pc:spChg chg="mod">
          <ac:chgData name="Tien Ngoc Thuy Ly" userId="df266eec-b943-4083-a589-39f434212163" providerId="ADAL" clId="{AFD72B69-BE8A-8D4F-8EBB-88FB1F755CF6}" dt="2021-12-01T08:42:16.340" v="2793" actId="1076"/>
          <ac:spMkLst>
            <pc:docMk/>
            <pc:sldMk cId="1582986957" sldId="307"/>
            <ac:spMk id="13" creationId="{FD836B51-2068-9E4A-9E8E-055927B44084}"/>
          </ac:spMkLst>
        </pc:spChg>
        <pc:graphicFrameChg chg="add mod modGraphic">
          <ac:chgData name="Tien Ngoc Thuy Ly" userId="df266eec-b943-4083-a589-39f434212163" providerId="ADAL" clId="{AFD72B69-BE8A-8D4F-8EBB-88FB1F755CF6}" dt="2021-12-01T08:51:11.025" v="2801" actId="339"/>
          <ac:graphicFrameMkLst>
            <pc:docMk/>
            <pc:sldMk cId="1582986957" sldId="307"/>
            <ac:graphicFrameMk id="3" creationId="{455A0D10-D17F-3243-AAC0-257875233BB9}"/>
          </ac:graphicFrameMkLst>
        </pc:graphicFrameChg>
        <pc:picChg chg="mod">
          <ac:chgData name="Tien Ngoc Thuy Ly" userId="df266eec-b943-4083-a589-39f434212163" providerId="ADAL" clId="{AFD72B69-BE8A-8D4F-8EBB-88FB1F755CF6}" dt="2021-12-01T08:42:16.340" v="2793" actId="1076"/>
          <ac:picMkLst>
            <pc:docMk/>
            <pc:sldMk cId="1582986957" sldId="307"/>
            <ac:picMk id="15" creationId="{EEDC82DC-5C9B-3E4F-A13E-2D7BB2CD612E}"/>
          </ac:picMkLst>
        </pc:picChg>
        <pc:picChg chg="mod">
          <ac:chgData name="Tien Ngoc Thuy Ly" userId="df266eec-b943-4083-a589-39f434212163" providerId="ADAL" clId="{AFD72B69-BE8A-8D4F-8EBB-88FB1F755CF6}" dt="2021-12-01T08:42:09.544" v="2792" actId="1076"/>
          <ac:picMkLst>
            <pc:docMk/>
            <pc:sldMk cId="1582986957" sldId="307"/>
            <ac:picMk id="21" creationId="{F480BF45-1506-0F4D-9648-317736C72701}"/>
          </ac:picMkLst>
        </pc:picChg>
      </pc:sldChg>
      <pc:sldChg chg="modSp add del mod modTransition">
        <pc:chgData name="Tien Ngoc Thuy Ly" userId="df266eec-b943-4083-a589-39f434212163" providerId="ADAL" clId="{AFD72B69-BE8A-8D4F-8EBB-88FB1F755CF6}" dt="2021-12-01T09:22:56.074" v="2925" actId="2696"/>
        <pc:sldMkLst>
          <pc:docMk/>
          <pc:sldMk cId="2815634555" sldId="307"/>
        </pc:sldMkLst>
        <pc:picChg chg="mod">
          <ac:chgData name="Tien Ngoc Thuy Ly" userId="df266eec-b943-4083-a589-39f434212163" providerId="ADAL" clId="{AFD72B69-BE8A-8D4F-8EBB-88FB1F755CF6}" dt="2021-12-01T09:22:37.538" v="2922" actId="1076"/>
          <ac:picMkLst>
            <pc:docMk/>
            <pc:sldMk cId="2815634555" sldId="307"/>
            <ac:picMk id="24" creationId="{28EA6D69-2FEC-45CB-9FAA-D212E3E8CD82}"/>
          </ac:picMkLst>
        </pc:picChg>
        <pc:picChg chg="mod">
          <ac:chgData name="Tien Ngoc Thuy Ly" userId="df266eec-b943-4083-a589-39f434212163" providerId="ADAL" clId="{AFD72B69-BE8A-8D4F-8EBB-88FB1F755CF6}" dt="2021-12-01T09:22:40.769" v="2923" actId="1076"/>
          <ac:picMkLst>
            <pc:docMk/>
            <pc:sldMk cId="2815634555" sldId="307"/>
            <ac:picMk id="25" creationId="{0E7C0EC1-BEB9-4B92-8D68-AEF6FD1A0B0E}"/>
          </ac:picMkLst>
        </pc:picChg>
      </pc:sldChg>
      <pc:sldChg chg="addSp delSp modSp new del mod modAnim">
        <pc:chgData name="Tien Ngoc Thuy Ly" userId="df266eec-b943-4083-a589-39f434212163" providerId="ADAL" clId="{AFD72B69-BE8A-8D4F-8EBB-88FB1F755CF6}" dt="2021-12-01T04:32:51.677" v="2766" actId="2696"/>
        <pc:sldMkLst>
          <pc:docMk/>
          <pc:sldMk cId="3429508676" sldId="307"/>
        </pc:sldMkLst>
        <pc:spChg chg="add del mod">
          <ac:chgData name="Tien Ngoc Thuy Ly" userId="df266eec-b943-4083-a589-39f434212163" providerId="ADAL" clId="{AFD72B69-BE8A-8D4F-8EBB-88FB1F755CF6}" dt="2021-12-01T04:29:32.045" v="2726"/>
          <ac:spMkLst>
            <pc:docMk/>
            <pc:sldMk cId="3429508676" sldId="307"/>
            <ac:spMk id="5" creationId="{48A0F04A-B0E5-3346-AE57-E2FBF690FDE3}"/>
          </ac:spMkLst>
        </pc:spChg>
        <pc:graphicFrameChg chg="add del mod modGraphic">
          <ac:chgData name="Tien Ngoc Thuy Ly" userId="df266eec-b943-4083-a589-39f434212163" providerId="ADAL" clId="{AFD72B69-BE8A-8D4F-8EBB-88FB1F755CF6}" dt="2021-12-01T04:30:00.319" v="2732" actId="478"/>
          <ac:graphicFrameMkLst>
            <pc:docMk/>
            <pc:sldMk cId="3429508676" sldId="307"/>
            <ac:graphicFrameMk id="4" creationId="{5604E14B-C128-D14B-8F0B-D8C9AFE6EAB4}"/>
          </ac:graphicFrameMkLst>
        </pc:graphicFrameChg>
        <pc:graphicFrameChg chg="add mod modGraphic">
          <ac:chgData name="Tien Ngoc Thuy Ly" userId="df266eec-b943-4083-a589-39f434212163" providerId="ADAL" clId="{AFD72B69-BE8A-8D4F-8EBB-88FB1F755CF6}" dt="2021-12-01T04:30:03.919" v="2733" actId="1076"/>
          <ac:graphicFrameMkLst>
            <pc:docMk/>
            <pc:sldMk cId="3429508676" sldId="307"/>
            <ac:graphicFrameMk id="6" creationId="{99286893-3372-E345-8E1B-A9D6089068E3}"/>
          </ac:graphicFrameMkLst>
        </pc:graphicFrameChg>
      </pc:sldChg>
      <pc:sldChg chg="addSp delSp modSp new del mod modAnim">
        <pc:chgData name="Tien Ngoc Thuy Ly" userId="df266eec-b943-4083-a589-39f434212163" providerId="ADAL" clId="{AFD72B69-BE8A-8D4F-8EBB-88FB1F755CF6}" dt="2021-12-01T04:10:28.557" v="2664" actId="2696"/>
        <pc:sldMkLst>
          <pc:docMk/>
          <pc:sldMk cId="3787576619" sldId="307"/>
        </pc:sldMkLst>
        <pc:spChg chg="del">
          <ac:chgData name="Tien Ngoc Thuy Ly" userId="df266eec-b943-4083-a589-39f434212163" providerId="ADAL" clId="{AFD72B69-BE8A-8D4F-8EBB-88FB1F755CF6}" dt="2021-12-01T04:00:50.920" v="2611" actId="478"/>
          <ac:spMkLst>
            <pc:docMk/>
            <pc:sldMk cId="3787576619" sldId="307"/>
            <ac:spMk id="2" creationId="{F45FCD1D-0CEB-374B-8F5B-175738D6167E}"/>
          </ac:spMkLst>
        </pc:spChg>
        <pc:spChg chg="del">
          <ac:chgData name="Tien Ngoc Thuy Ly" userId="df266eec-b943-4083-a589-39f434212163" providerId="ADAL" clId="{AFD72B69-BE8A-8D4F-8EBB-88FB1F755CF6}" dt="2021-12-01T04:00:49.178" v="2610" actId="478"/>
          <ac:spMkLst>
            <pc:docMk/>
            <pc:sldMk cId="3787576619" sldId="307"/>
            <ac:spMk id="3" creationId="{07CD21E1-5A71-6440-A180-A733CA1AFE41}"/>
          </ac:spMkLst>
        </pc:spChg>
        <pc:graphicFrameChg chg="add mod modGraphic">
          <ac:chgData name="Tien Ngoc Thuy Ly" userId="df266eec-b943-4083-a589-39f434212163" providerId="ADAL" clId="{AFD72B69-BE8A-8D4F-8EBB-88FB1F755CF6}" dt="2021-12-01T04:05:54.377" v="2635"/>
          <ac:graphicFrameMkLst>
            <pc:docMk/>
            <pc:sldMk cId="3787576619" sldId="307"/>
            <ac:graphicFrameMk id="5" creationId="{0CC11B8A-07AE-614A-AD06-795DF44FA2DA}"/>
          </ac:graphicFrameMkLst>
        </pc:graphicFrameChg>
      </pc:sldChg>
      <pc:sldChg chg="addSp delSp modSp new del modAnim">
        <pc:chgData name="Tien Ngoc Thuy Ly" userId="df266eec-b943-4083-a589-39f434212163" providerId="ADAL" clId="{AFD72B69-BE8A-8D4F-8EBB-88FB1F755CF6}" dt="2021-12-01T10:07:41.922" v="3128" actId="2696"/>
        <pc:sldMkLst>
          <pc:docMk/>
          <pc:sldMk cId="1112803155" sldId="308"/>
        </pc:sldMkLst>
        <pc:graphicFrameChg chg="add del mod">
          <ac:chgData name="Tien Ngoc Thuy Ly" userId="df266eec-b943-4083-a589-39f434212163" providerId="ADAL" clId="{AFD72B69-BE8A-8D4F-8EBB-88FB1F755CF6}" dt="2021-12-01T10:04:42.517" v="3104"/>
          <ac:graphicFrameMkLst>
            <pc:docMk/>
            <pc:sldMk cId="1112803155" sldId="308"/>
            <ac:graphicFrameMk id="3" creationId="{EBD40916-FDFA-6F45-803A-A7D2DD8E8CAF}"/>
          </ac:graphicFrameMkLst>
        </pc:graphicFrameChg>
      </pc:sldChg>
    </pc:docChg>
  </pc:docChgLst>
  <pc:docChgLst>
    <pc:chgData name="Vedant Vinay Apte" userId="S::vvapte@ucdavis.edu::0a686f20-5f27-415a-a525-2007505b6a10" providerId="AD" clId="Web-{66E416CE-099A-0401-478C-A748D71B182B}"/>
    <pc:docChg chg="modSld">
      <pc:chgData name="Vedant Vinay Apte" userId="S::vvapte@ucdavis.edu::0a686f20-5f27-415a-a525-2007505b6a10" providerId="AD" clId="Web-{66E416CE-099A-0401-478C-A748D71B182B}" dt="2021-12-01T07:41:34.370" v="264" actId="20577"/>
      <pc:docMkLst>
        <pc:docMk/>
      </pc:docMkLst>
      <pc:sldChg chg="modSp">
        <pc:chgData name="Vedant Vinay Apte" userId="S::vvapte@ucdavis.edu::0a686f20-5f27-415a-a525-2007505b6a10" providerId="AD" clId="Web-{66E416CE-099A-0401-478C-A748D71B182B}" dt="2021-12-01T07:41:34.370" v="264" actId="20577"/>
        <pc:sldMkLst>
          <pc:docMk/>
          <pc:sldMk cId="2507420354" sldId="305"/>
        </pc:sldMkLst>
        <pc:spChg chg="mod">
          <ac:chgData name="Vedant Vinay Apte" userId="S::vvapte@ucdavis.edu::0a686f20-5f27-415a-a525-2007505b6a10" providerId="AD" clId="Web-{66E416CE-099A-0401-478C-A748D71B182B}" dt="2021-12-01T07:41:34.370" v="264" actId="20577"/>
          <ac:spMkLst>
            <pc:docMk/>
            <pc:sldMk cId="2507420354" sldId="305"/>
            <ac:spMk id="3" creationId="{1D2BAAB3-8934-4E40-8785-4E9869512F98}"/>
          </ac:spMkLst>
        </pc:spChg>
      </pc:sldChg>
    </pc:docChg>
  </pc:docChgLst>
  <pc:docChgLst>
    <pc:chgData name="Vedant Vinay Apte" userId="S::vvapte@ucdavis.edu::0a686f20-5f27-415a-a525-2007505b6a10" providerId="AD" clId="Web-{A1EE1CFB-5584-D91D-4839-821227D7A4BD}"/>
    <pc:docChg chg="modSld">
      <pc:chgData name="Vedant Vinay Apte" userId="S::vvapte@ucdavis.edu::0a686f20-5f27-415a-a525-2007505b6a10" providerId="AD" clId="Web-{A1EE1CFB-5584-D91D-4839-821227D7A4BD}" dt="2021-12-01T07:37:55.190" v="26" actId="20577"/>
      <pc:docMkLst>
        <pc:docMk/>
      </pc:docMkLst>
      <pc:sldChg chg="modSp">
        <pc:chgData name="Vedant Vinay Apte" userId="S::vvapte@ucdavis.edu::0a686f20-5f27-415a-a525-2007505b6a10" providerId="AD" clId="Web-{A1EE1CFB-5584-D91D-4839-821227D7A4BD}" dt="2021-12-01T07:37:55.190" v="26" actId="20577"/>
        <pc:sldMkLst>
          <pc:docMk/>
          <pc:sldMk cId="1477202196" sldId="290"/>
        </pc:sldMkLst>
        <pc:spChg chg="mod">
          <ac:chgData name="Vedant Vinay Apte" userId="S::vvapte@ucdavis.edu::0a686f20-5f27-415a-a525-2007505b6a10" providerId="AD" clId="Web-{A1EE1CFB-5584-D91D-4839-821227D7A4BD}" dt="2021-12-01T07:37:55.190" v="26" actId="20577"/>
          <ac:spMkLst>
            <pc:docMk/>
            <pc:sldMk cId="1477202196" sldId="290"/>
            <ac:spMk id="8" creationId="{261E67D8-B083-6D45-9DCC-61CCB745F597}"/>
          </ac:spMkLst>
        </pc:spChg>
      </pc:sldChg>
    </pc:docChg>
  </pc:docChgLst>
  <pc:docChgLst>
    <pc:chgData name="Guest User" userId="S::urn:spo:anon#d88adf9565491ae76a06aa03e9fc1f02b6c899f26080d2341838377e49a314b4::" providerId="AD" clId="Web-{888F0C91-7662-D052-9228-A4F81636B953}"/>
    <pc:docChg chg="modSld modMainMaster">
      <pc:chgData name="Guest User" userId="S::urn:spo:anon#d88adf9565491ae76a06aa03e9fc1f02b6c899f26080d2341838377e49a314b4::" providerId="AD" clId="Web-{888F0C91-7662-D052-9228-A4F81636B953}" dt="2021-12-01T01:44:48.905" v="4"/>
      <pc:docMkLst>
        <pc:docMk/>
      </pc:docMkLst>
      <pc:sldChg chg="addSp modSp">
        <pc:chgData name="Guest User" userId="S::urn:spo:anon#d88adf9565491ae76a06aa03e9fc1f02b6c899f26080d2341838377e49a314b4::" providerId="AD" clId="Web-{888F0C91-7662-D052-9228-A4F81636B953}" dt="2021-12-01T01:43:11.461" v="1"/>
        <pc:sldMkLst>
          <pc:docMk/>
          <pc:sldMk cId="1477202196" sldId="290"/>
        </pc:sldMkLst>
        <pc:spChg chg="add mod">
          <ac:chgData name="Guest User" userId="S::urn:spo:anon#d88adf9565491ae76a06aa03e9fc1f02b6c899f26080d2341838377e49a314b4::" providerId="AD" clId="Web-{888F0C91-7662-D052-9228-A4F81636B953}" dt="2021-12-01T01:43:11.461" v="1"/>
          <ac:spMkLst>
            <pc:docMk/>
            <pc:sldMk cId="1477202196" sldId="290"/>
            <ac:spMk id="2" creationId="{917C7D9D-29BE-4A6A-8B99-C6E8E010F144}"/>
          </ac:spMkLst>
        </pc:spChg>
      </pc:sldChg>
      <pc:sldChg chg="addSp modSp">
        <pc:chgData name="Guest User" userId="S::urn:spo:anon#d88adf9565491ae76a06aa03e9fc1f02b6c899f26080d2341838377e49a314b4::" providerId="AD" clId="Web-{888F0C91-7662-D052-9228-A4F81636B953}" dt="2021-12-01T01:43:22.727" v="3"/>
        <pc:sldMkLst>
          <pc:docMk/>
          <pc:sldMk cId="2624824470" sldId="296"/>
        </pc:sldMkLst>
        <pc:spChg chg="add mod">
          <ac:chgData name="Guest User" userId="S::urn:spo:anon#d88adf9565491ae76a06aa03e9fc1f02b6c899f26080d2341838377e49a314b4::" providerId="AD" clId="Web-{888F0C91-7662-D052-9228-A4F81636B953}" dt="2021-12-01T01:43:22.727" v="3"/>
          <ac:spMkLst>
            <pc:docMk/>
            <pc:sldMk cId="2624824470" sldId="296"/>
            <ac:spMk id="4" creationId="{0AEFA045-B9CF-4559-A77C-CFC804B6749A}"/>
          </ac:spMkLst>
        </pc:spChg>
      </pc:sldChg>
      <pc:sldChg chg="addSp modSp">
        <pc:chgData name="Guest User" userId="S::urn:spo:anon#d88adf9565491ae76a06aa03e9fc1f02b6c899f26080d2341838377e49a314b4::" providerId="AD" clId="Web-{888F0C91-7662-D052-9228-A4F81636B953}" dt="2021-12-01T01:43:22.727" v="3"/>
        <pc:sldMkLst>
          <pc:docMk/>
          <pc:sldMk cId="4278291208" sldId="298"/>
        </pc:sldMkLst>
        <pc:spChg chg="add mod">
          <ac:chgData name="Guest User" userId="S::urn:spo:anon#d88adf9565491ae76a06aa03e9fc1f02b6c899f26080d2341838377e49a314b4::" providerId="AD" clId="Web-{888F0C91-7662-D052-9228-A4F81636B953}" dt="2021-12-01T01:43:22.727" v="3"/>
          <ac:spMkLst>
            <pc:docMk/>
            <pc:sldMk cId="4278291208" sldId="298"/>
            <ac:spMk id="2" creationId="{D91E8442-A9B9-40C6-926B-68D18FBBD30A}"/>
          </ac:spMkLst>
        </pc:spChg>
      </pc:sldChg>
      <pc:sldChg chg="addSp modSp">
        <pc:chgData name="Guest User" userId="S::urn:spo:anon#d88adf9565491ae76a06aa03e9fc1f02b6c899f26080d2341838377e49a314b4::" providerId="AD" clId="Web-{888F0C91-7662-D052-9228-A4F81636B953}" dt="2021-12-01T01:43:22.727" v="3"/>
        <pc:sldMkLst>
          <pc:docMk/>
          <pc:sldMk cId="38066775" sldId="300"/>
        </pc:sldMkLst>
        <pc:spChg chg="add mod">
          <ac:chgData name="Guest User" userId="S::urn:spo:anon#d88adf9565491ae76a06aa03e9fc1f02b6c899f26080d2341838377e49a314b4::" providerId="AD" clId="Web-{888F0C91-7662-D052-9228-A4F81636B953}" dt="2021-12-01T01:43:22.727" v="3"/>
          <ac:spMkLst>
            <pc:docMk/>
            <pc:sldMk cId="38066775" sldId="300"/>
            <ac:spMk id="2" creationId="{6A693EEE-CECA-4D48-9F9E-FF6D0A52F1EA}"/>
          </ac:spMkLst>
        </pc:spChg>
      </pc:sldChg>
      <pc:sldChg chg="addSp modSp">
        <pc:chgData name="Guest User" userId="S::urn:spo:anon#d88adf9565491ae76a06aa03e9fc1f02b6c899f26080d2341838377e49a314b4::" providerId="AD" clId="Web-{888F0C91-7662-D052-9228-A4F81636B953}" dt="2021-12-01T01:43:04.008" v="0"/>
        <pc:sldMkLst>
          <pc:docMk/>
          <pc:sldMk cId="1435114944" sldId="302"/>
        </pc:sldMkLst>
        <pc:spChg chg="add mod">
          <ac:chgData name="Guest User" userId="S::urn:spo:anon#d88adf9565491ae76a06aa03e9fc1f02b6c899f26080d2341838377e49a314b4::" providerId="AD" clId="Web-{888F0C91-7662-D052-9228-A4F81636B953}" dt="2021-12-01T01:43:04.008" v="0"/>
          <ac:spMkLst>
            <pc:docMk/>
            <pc:sldMk cId="1435114944" sldId="302"/>
            <ac:spMk id="2" creationId="{E63F4E2E-8117-4435-A75A-132ECC0CB035}"/>
          </ac:spMkLst>
        </pc:spChg>
      </pc:sldChg>
      <pc:sldChg chg="addSp delSp modSp">
        <pc:chgData name="Guest User" userId="S::urn:spo:anon#d88adf9565491ae76a06aa03e9fc1f02b6c899f26080d2341838377e49a314b4::" providerId="AD" clId="Web-{888F0C91-7662-D052-9228-A4F81636B953}" dt="2021-12-01T01:44:48.905" v="4"/>
        <pc:sldMkLst>
          <pc:docMk/>
          <pc:sldMk cId="476772964" sldId="303"/>
        </pc:sldMkLst>
        <pc:spChg chg="add mod">
          <ac:chgData name="Guest User" userId="S::urn:spo:anon#d88adf9565491ae76a06aa03e9fc1f02b6c899f26080d2341838377e49a314b4::" providerId="AD" clId="Web-{888F0C91-7662-D052-9228-A4F81636B953}" dt="2021-12-01T01:43:16.430" v="2"/>
          <ac:spMkLst>
            <pc:docMk/>
            <pc:sldMk cId="476772964" sldId="303"/>
            <ac:spMk id="2" creationId="{E7C3E787-FCC2-46A2-B2CE-4C254ED823D8}"/>
          </ac:spMkLst>
        </pc:spChg>
        <pc:picChg chg="del">
          <ac:chgData name="Guest User" userId="S::urn:spo:anon#d88adf9565491ae76a06aa03e9fc1f02b6c899f26080d2341838377e49a314b4::" providerId="AD" clId="Web-{888F0C91-7662-D052-9228-A4F81636B953}" dt="2021-12-01T01:44:48.905" v="4"/>
          <ac:picMkLst>
            <pc:docMk/>
            <pc:sldMk cId="476772964" sldId="303"/>
            <ac:picMk id="6" creationId="{DD420A9C-69CA-0B41-8D2B-A6210970DEFE}"/>
          </ac:picMkLst>
        </pc:picChg>
      </pc:sldChg>
      <pc:sldChg chg="addSp modSp">
        <pc:chgData name="Guest User" userId="S::urn:spo:anon#d88adf9565491ae76a06aa03e9fc1f02b6c899f26080d2341838377e49a314b4::" providerId="AD" clId="Web-{888F0C91-7662-D052-9228-A4F81636B953}" dt="2021-12-01T01:43:22.727" v="3"/>
        <pc:sldMkLst>
          <pc:docMk/>
          <pc:sldMk cId="4092737500" sldId="304"/>
        </pc:sldMkLst>
        <pc:spChg chg="add mod">
          <ac:chgData name="Guest User" userId="S::urn:spo:anon#d88adf9565491ae76a06aa03e9fc1f02b6c899f26080d2341838377e49a314b4::" providerId="AD" clId="Web-{888F0C91-7662-D052-9228-A4F81636B953}" dt="2021-12-01T01:43:22.727" v="3"/>
          <ac:spMkLst>
            <pc:docMk/>
            <pc:sldMk cId="4092737500" sldId="304"/>
            <ac:spMk id="127" creationId="{69925B1B-6662-4520-92CE-C80CD0768927}"/>
          </ac:spMkLst>
        </pc:spChg>
      </pc:sldChg>
      <pc:sldChg chg="addSp modSp">
        <pc:chgData name="Guest User" userId="S::urn:spo:anon#d88adf9565491ae76a06aa03e9fc1f02b6c899f26080d2341838377e49a314b4::" providerId="AD" clId="Web-{888F0C91-7662-D052-9228-A4F81636B953}" dt="2021-12-01T01:43:22.727" v="3"/>
        <pc:sldMkLst>
          <pc:docMk/>
          <pc:sldMk cId="2507420354" sldId="305"/>
        </pc:sldMkLst>
        <pc:spChg chg="add mod">
          <ac:chgData name="Guest User" userId="S::urn:spo:anon#d88adf9565491ae76a06aa03e9fc1f02b6c899f26080d2341838377e49a314b4::" providerId="AD" clId="Web-{888F0C91-7662-D052-9228-A4F81636B953}" dt="2021-12-01T01:43:22.727" v="3"/>
          <ac:spMkLst>
            <pc:docMk/>
            <pc:sldMk cId="2507420354" sldId="305"/>
            <ac:spMk id="2" creationId="{A7F894C5-D34B-4159-90E2-843A53901661}"/>
          </ac:spMkLst>
        </pc:spChg>
      </pc:sldChg>
      <pc:sldChg chg="addSp modSp">
        <pc:chgData name="Guest User" userId="S::urn:spo:anon#d88adf9565491ae76a06aa03e9fc1f02b6c899f26080d2341838377e49a314b4::" providerId="AD" clId="Web-{888F0C91-7662-D052-9228-A4F81636B953}" dt="2021-12-01T01:43:22.727" v="3"/>
        <pc:sldMkLst>
          <pc:docMk/>
          <pc:sldMk cId="3745963312" sldId="306"/>
        </pc:sldMkLst>
        <pc:spChg chg="add mod">
          <ac:chgData name="Guest User" userId="S::urn:spo:anon#d88adf9565491ae76a06aa03e9fc1f02b6c899f26080d2341838377e49a314b4::" providerId="AD" clId="Web-{888F0C91-7662-D052-9228-A4F81636B953}" dt="2021-12-01T01:43:22.727" v="3"/>
          <ac:spMkLst>
            <pc:docMk/>
            <pc:sldMk cId="3745963312" sldId="306"/>
            <ac:spMk id="16" creationId="{7F2D101D-4D3A-4877-BA16-E8210154F3C4}"/>
          </ac:spMkLst>
        </pc:spChg>
      </pc:sldChg>
      <pc:sldMasterChg chg="mod modSldLayout">
        <pc:chgData name="Guest User" userId="S::urn:spo:anon#d88adf9565491ae76a06aa03e9fc1f02b6c899f26080d2341838377e49a314b4::" providerId="AD" clId="Web-{888F0C91-7662-D052-9228-A4F81636B953}" dt="2021-12-01T01:43:22.727" v="3"/>
        <pc:sldMasterMkLst>
          <pc:docMk/>
          <pc:sldMasterMk cId="732808330" sldId="2147483660"/>
        </pc:sldMasterMkLst>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2849539617" sldId="2147483661"/>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34443990" sldId="2147483662"/>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2540512748" sldId="2147483663"/>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3100073752" sldId="2147483664"/>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3136228019" sldId="2147483665"/>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1825970532" sldId="2147483666"/>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2883112354" sldId="2147483667"/>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3348334676" sldId="2147483668"/>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3957982127" sldId="2147483669"/>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2531347050" sldId="2147483670"/>
          </pc:sldLayoutMkLst>
        </pc:sldLayoutChg>
        <pc:sldLayoutChg chg="mod">
          <pc:chgData name="Guest User" userId="S::urn:spo:anon#d88adf9565491ae76a06aa03e9fc1f02b6c899f26080d2341838377e49a314b4::" providerId="AD" clId="Web-{888F0C91-7662-D052-9228-A4F81636B953}" dt="2021-12-01T01:43:22.727" v="3"/>
          <pc:sldLayoutMkLst>
            <pc:docMk/>
            <pc:sldMasterMk cId="732808330" sldId="2147483660"/>
            <pc:sldLayoutMk cId="1846380203" sldId="2147483671"/>
          </pc:sldLayoutMkLst>
        </pc:sldLayoutChg>
      </pc:sldMasterChg>
    </pc:docChg>
  </pc:docChgLst>
  <pc:docChgLst>
    <pc:chgData name="Guest User" userId="S::urn:spo:anon#d88adf9565491ae76a06aa03e9fc1f02b6c899f26080d2341838377e49a314b4::" providerId="AD" clId="Web-{96EB9C22-6128-800A-9E5A-470957F83264}"/>
    <pc:docChg chg="modSld">
      <pc:chgData name="Guest User" userId="S::urn:spo:anon#d88adf9565491ae76a06aa03e9fc1f02b6c899f26080d2341838377e49a314b4::" providerId="AD" clId="Web-{96EB9C22-6128-800A-9E5A-470957F83264}" dt="2021-11-30T22:41:33.041" v="2" actId="20577"/>
      <pc:docMkLst>
        <pc:docMk/>
      </pc:docMkLst>
      <pc:sldChg chg="modSp">
        <pc:chgData name="Guest User" userId="S::urn:spo:anon#d88adf9565491ae76a06aa03e9fc1f02b6c899f26080d2341838377e49a314b4::" providerId="AD" clId="Web-{96EB9C22-6128-800A-9E5A-470957F83264}" dt="2021-11-30T22:41:33.041" v="2" actId="20577"/>
        <pc:sldMkLst>
          <pc:docMk/>
          <pc:sldMk cId="1435114944" sldId="302"/>
        </pc:sldMkLst>
        <pc:spChg chg="mod">
          <ac:chgData name="Guest User" userId="S::urn:spo:anon#d88adf9565491ae76a06aa03e9fc1f02b6c899f26080d2341838377e49a314b4::" providerId="AD" clId="Web-{96EB9C22-6128-800A-9E5A-470957F83264}" dt="2021-11-30T22:41:33.041" v="2" actId="20577"/>
          <ac:spMkLst>
            <pc:docMk/>
            <pc:sldMk cId="1435114944" sldId="302"/>
            <ac:spMk id="3" creationId="{9AE75923-0EB0-ED4C-852E-50051AEDE30F}"/>
          </ac:spMkLst>
        </pc:spChg>
      </pc:sldChg>
    </pc:docChg>
  </pc:docChgLst>
  <pc:docChgLst>
    <pc:chgData name="Vedant Vinay Apte" userId="S::vvapte@ucdavis.edu::0a686f20-5f27-415a-a525-2007505b6a10" providerId="AD" clId="Web-{EAA096B3-248D-2D60-CC75-2D17046C122A}"/>
    <pc:docChg chg="modSld">
      <pc:chgData name="Vedant Vinay Apte" userId="S::vvapte@ucdavis.edu::0a686f20-5f27-415a-a525-2007505b6a10" providerId="AD" clId="Web-{EAA096B3-248D-2D60-CC75-2D17046C122A}" dt="2021-12-01T01:58:03.322" v="369" actId="1076"/>
      <pc:docMkLst>
        <pc:docMk/>
      </pc:docMkLst>
      <pc:sldChg chg="modSp">
        <pc:chgData name="Vedant Vinay Apte" userId="S::vvapte@ucdavis.edu::0a686f20-5f27-415a-a525-2007505b6a10" providerId="AD" clId="Web-{EAA096B3-248D-2D60-CC75-2D17046C122A}" dt="2021-12-01T01:36:18.707" v="136" actId="20577"/>
        <pc:sldMkLst>
          <pc:docMk/>
          <pc:sldMk cId="1477202196" sldId="290"/>
        </pc:sldMkLst>
        <pc:spChg chg="mod">
          <ac:chgData name="Vedant Vinay Apte" userId="S::vvapte@ucdavis.edu::0a686f20-5f27-415a-a525-2007505b6a10" providerId="AD" clId="Web-{EAA096B3-248D-2D60-CC75-2D17046C122A}" dt="2021-12-01T01:36:18.707" v="136" actId="20577"/>
          <ac:spMkLst>
            <pc:docMk/>
            <pc:sldMk cId="1477202196" sldId="290"/>
            <ac:spMk id="8" creationId="{261E67D8-B083-6D45-9DCC-61CCB745F597}"/>
          </ac:spMkLst>
        </pc:spChg>
      </pc:sldChg>
      <pc:sldChg chg="modSp">
        <pc:chgData name="Vedant Vinay Apte" userId="S::vvapte@ucdavis.edu::0a686f20-5f27-415a-a525-2007505b6a10" providerId="AD" clId="Web-{EAA096B3-248D-2D60-CC75-2D17046C122A}" dt="2021-12-01T01:49:58.246" v="329" actId="1076"/>
        <pc:sldMkLst>
          <pc:docMk/>
          <pc:sldMk cId="2624824470" sldId="296"/>
        </pc:sldMkLst>
        <pc:spChg chg="mod">
          <ac:chgData name="Vedant Vinay Apte" userId="S::vvapte@ucdavis.edu::0a686f20-5f27-415a-a525-2007505b6a10" providerId="AD" clId="Web-{EAA096B3-248D-2D60-CC75-2D17046C122A}" dt="2021-12-01T01:46:32.396" v="208" actId="20577"/>
          <ac:spMkLst>
            <pc:docMk/>
            <pc:sldMk cId="2624824470" sldId="296"/>
            <ac:spMk id="35" creationId="{498FCE6B-A2A8-C14F-9532-EDAA1C7BEFBC}"/>
          </ac:spMkLst>
        </pc:spChg>
        <pc:graphicFrameChg chg="mod modGraphic">
          <ac:chgData name="Vedant Vinay Apte" userId="S::vvapte@ucdavis.edu::0a686f20-5f27-415a-a525-2007505b6a10" providerId="AD" clId="Web-{EAA096B3-248D-2D60-CC75-2D17046C122A}" dt="2021-12-01T01:49:46.308" v="326" actId="1076"/>
          <ac:graphicFrameMkLst>
            <pc:docMk/>
            <pc:sldMk cId="2624824470" sldId="296"/>
            <ac:graphicFrameMk id="2" creationId="{A981EB3A-DD79-A64A-96F2-26E1C4C75BE0}"/>
          </ac:graphicFrameMkLst>
        </pc:graphicFrameChg>
        <pc:graphicFrameChg chg="mod">
          <ac:chgData name="Vedant Vinay Apte" userId="S::vvapte@ucdavis.edu::0a686f20-5f27-415a-a525-2007505b6a10" providerId="AD" clId="Web-{EAA096B3-248D-2D60-CC75-2D17046C122A}" dt="2021-12-01T01:49:19.417" v="298" actId="1076"/>
          <ac:graphicFrameMkLst>
            <pc:docMk/>
            <pc:sldMk cId="2624824470" sldId="296"/>
            <ac:graphicFrameMk id="12" creationId="{F4FD229D-12C0-8C47-944F-143F84591C98}"/>
          </ac:graphicFrameMkLst>
        </pc:graphicFrameChg>
        <pc:picChg chg="mod">
          <ac:chgData name="Vedant Vinay Apte" userId="S::vvapte@ucdavis.edu::0a686f20-5f27-415a-a525-2007505b6a10" providerId="AD" clId="Web-{EAA096B3-248D-2D60-CC75-2D17046C122A}" dt="2021-12-01T01:49:58.246" v="329" actId="1076"/>
          <ac:picMkLst>
            <pc:docMk/>
            <pc:sldMk cId="2624824470" sldId="296"/>
            <ac:picMk id="3" creationId="{131A97E5-05BA-4D64-8591-B326CF8A35F8}"/>
          </ac:picMkLst>
        </pc:picChg>
      </pc:sldChg>
      <pc:sldChg chg="modSp">
        <pc:chgData name="Vedant Vinay Apte" userId="S::vvapte@ucdavis.edu::0a686f20-5f27-415a-a525-2007505b6a10" providerId="AD" clId="Web-{EAA096B3-248D-2D60-CC75-2D17046C122A}" dt="2021-12-01T01:48:34.478" v="295" actId="20577"/>
        <pc:sldMkLst>
          <pc:docMk/>
          <pc:sldMk cId="38066775" sldId="300"/>
        </pc:sldMkLst>
        <pc:spChg chg="mod">
          <ac:chgData name="Vedant Vinay Apte" userId="S::vvapte@ucdavis.edu::0a686f20-5f27-415a-a525-2007505b6a10" providerId="AD" clId="Web-{EAA096B3-248D-2D60-CC75-2D17046C122A}" dt="2021-12-01T01:48:34.478" v="295" actId="20577"/>
          <ac:spMkLst>
            <pc:docMk/>
            <pc:sldMk cId="38066775" sldId="300"/>
            <ac:spMk id="35" creationId="{498FCE6B-A2A8-C14F-9532-EDAA1C7BEFBC}"/>
          </ac:spMkLst>
        </pc:spChg>
      </pc:sldChg>
      <pc:sldChg chg="modSp">
        <pc:chgData name="Vedant Vinay Apte" userId="S::vvapte@ucdavis.edu::0a686f20-5f27-415a-a525-2007505b6a10" providerId="AD" clId="Web-{EAA096B3-248D-2D60-CC75-2D17046C122A}" dt="2021-12-01T01:32:26.091" v="107" actId="20577"/>
        <pc:sldMkLst>
          <pc:docMk/>
          <pc:sldMk cId="1435114944" sldId="302"/>
        </pc:sldMkLst>
        <pc:spChg chg="mod">
          <ac:chgData name="Vedant Vinay Apte" userId="S::vvapte@ucdavis.edu::0a686f20-5f27-415a-a525-2007505b6a10" providerId="AD" clId="Web-{EAA096B3-248D-2D60-CC75-2D17046C122A}" dt="2021-12-01T01:32:26.091" v="107" actId="20577"/>
          <ac:spMkLst>
            <pc:docMk/>
            <pc:sldMk cId="1435114944" sldId="302"/>
            <ac:spMk id="3" creationId="{9AE75923-0EB0-ED4C-852E-50051AEDE30F}"/>
          </ac:spMkLst>
        </pc:spChg>
        <pc:spChg chg="mod">
          <ac:chgData name="Vedant Vinay Apte" userId="S::vvapte@ucdavis.edu::0a686f20-5f27-415a-a525-2007505b6a10" providerId="AD" clId="Web-{EAA096B3-248D-2D60-CC75-2D17046C122A}" dt="2021-12-01T01:31:58.746" v="101" actId="20577"/>
          <ac:spMkLst>
            <pc:docMk/>
            <pc:sldMk cId="1435114944" sldId="302"/>
            <ac:spMk id="4" creationId="{BDF177D4-B725-EE41-B6EA-16F255CA9C9E}"/>
          </ac:spMkLst>
        </pc:spChg>
      </pc:sldChg>
      <pc:sldChg chg="addSp delSp modSp addAnim delAnim">
        <pc:chgData name="Vedant Vinay Apte" userId="S::vvapte@ucdavis.edu::0a686f20-5f27-415a-a525-2007505b6a10" providerId="AD" clId="Web-{EAA096B3-248D-2D60-CC75-2D17046C122A}" dt="2021-12-01T01:58:03.322" v="369" actId="1076"/>
        <pc:sldMkLst>
          <pc:docMk/>
          <pc:sldMk cId="4092737500" sldId="304"/>
        </pc:sldMkLst>
        <pc:spChg chg="mod">
          <ac:chgData name="Vedant Vinay Apte" userId="S::vvapte@ucdavis.edu::0a686f20-5f27-415a-a525-2007505b6a10" providerId="AD" clId="Web-{EAA096B3-248D-2D60-CC75-2D17046C122A}" dt="2021-12-01T01:57:37.087" v="337" actId="20577"/>
          <ac:spMkLst>
            <pc:docMk/>
            <pc:sldMk cId="4092737500" sldId="304"/>
            <ac:spMk id="3" creationId="{FBAF3121-FDF4-F940-85DC-D982AACE085A}"/>
          </ac:spMkLst>
        </pc:spChg>
        <pc:spChg chg="mod">
          <ac:chgData name="Vedant Vinay Apte" userId="S::vvapte@ucdavis.edu::0a686f20-5f27-415a-a525-2007505b6a10" providerId="AD" clId="Web-{EAA096B3-248D-2D60-CC75-2D17046C122A}" dt="2021-12-01T01:39:53.119" v="176" actId="20577"/>
          <ac:spMkLst>
            <pc:docMk/>
            <pc:sldMk cId="4092737500" sldId="304"/>
            <ac:spMk id="8" creationId="{57D64C08-632D-9B43-A0BA-11F1E71DD890}"/>
          </ac:spMkLst>
        </pc:spChg>
        <pc:graphicFrameChg chg="add del">
          <ac:chgData name="Vedant Vinay Apte" userId="S::vvapte@ucdavis.edu::0a686f20-5f27-415a-a525-2007505b6a10" providerId="AD" clId="Web-{EAA096B3-248D-2D60-CC75-2D17046C122A}" dt="2021-12-01T01:34:38.313" v="110"/>
          <ac:graphicFrameMkLst>
            <pc:docMk/>
            <pc:sldMk cId="4092737500" sldId="304"/>
            <ac:graphicFrameMk id="10" creationId="{7A5E115D-D130-4D48-9F03-5E991214C6B6}"/>
          </ac:graphicFrameMkLst>
        </pc:graphicFrameChg>
        <pc:graphicFrameChg chg="add mod modGraphic">
          <ac:chgData name="Vedant Vinay Apte" userId="S::vvapte@ucdavis.edu::0a686f20-5f27-415a-a525-2007505b6a10" providerId="AD" clId="Web-{EAA096B3-248D-2D60-CC75-2D17046C122A}" dt="2021-12-01T01:58:03.322" v="369" actId="1076"/>
          <ac:graphicFrameMkLst>
            <pc:docMk/>
            <pc:sldMk cId="4092737500" sldId="304"/>
            <ac:graphicFrameMk id="87" creationId="{EAC2D087-3183-42F5-A29C-07A2CD645103}"/>
          </ac:graphicFrameMkLst>
        </pc:graphicFrameChg>
        <pc:picChg chg="del mod">
          <ac:chgData name="Vedant Vinay Apte" userId="S::vvapte@ucdavis.edu::0a686f20-5f27-415a-a525-2007505b6a10" providerId="AD" clId="Web-{EAA096B3-248D-2D60-CC75-2D17046C122A}" dt="2021-12-01T01:35:20.674" v="113"/>
          <ac:picMkLst>
            <pc:docMk/>
            <pc:sldMk cId="4092737500" sldId="304"/>
            <ac:picMk id="11" creationId="{A1429760-42BD-6646-A464-CCBAD6928E32}"/>
          </ac:picMkLst>
        </pc:picChg>
      </pc:sldChg>
      <pc:sldChg chg="modSp delCm modCm">
        <pc:chgData name="Vedant Vinay Apte" userId="S::vvapte@ucdavis.edu::0a686f20-5f27-415a-a525-2007505b6a10" providerId="AD" clId="Web-{EAA096B3-248D-2D60-CC75-2D17046C122A}" dt="2021-12-01T01:53:43.752" v="335" actId="20577"/>
        <pc:sldMkLst>
          <pc:docMk/>
          <pc:sldMk cId="2507420354" sldId="305"/>
        </pc:sldMkLst>
        <pc:spChg chg="mod">
          <ac:chgData name="Vedant Vinay Apte" userId="S::vvapte@ucdavis.edu::0a686f20-5f27-415a-a525-2007505b6a10" providerId="AD" clId="Web-{EAA096B3-248D-2D60-CC75-2D17046C122A}" dt="2021-12-01T01:53:43.752" v="335" actId="20577"/>
          <ac:spMkLst>
            <pc:docMk/>
            <pc:sldMk cId="2507420354" sldId="305"/>
            <ac:spMk id="3" creationId="{1D2BAAB3-8934-4E40-8785-4E9869512F98}"/>
          </ac:spMkLst>
        </pc:spChg>
      </pc:sldChg>
      <pc:sldChg chg="addSp delSp modSp">
        <pc:chgData name="Vedant Vinay Apte" userId="S::vvapte@ucdavis.edu::0a686f20-5f27-415a-a525-2007505b6a10" providerId="AD" clId="Web-{EAA096B3-248D-2D60-CC75-2D17046C122A}" dt="2021-12-01T01:44:58.159" v="201" actId="1076"/>
        <pc:sldMkLst>
          <pc:docMk/>
          <pc:sldMk cId="3745963312" sldId="306"/>
        </pc:sldMkLst>
        <pc:spChg chg="mod">
          <ac:chgData name="Vedant Vinay Apte" userId="S::vvapte@ucdavis.edu::0a686f20-5f27-415a-a525-2007505b6a10" providerId="AD" clId="Web-{EAA096B3-248D-2D60-CC75-2D17046C122A}" dt="2021-12-01T01:35:31.674" v="119" actId="20577"/>
          <ac:spMkLst>
            <pc:docMk/>
            <pc:sldMk cId="3745963312" sldId="306"/>
            <ac:spMk id="3" creationId="{FBAF3121-FDF4-F940-85DC-D982AACE085A}"/>
          </ac:spMkLst>
        </pc:spChg>
        <pc:graphicFrameChg chg="del">
          <ac:chgData name="Vedant Vinay Apte" userId="S::vvapte@ucdavis.edu::0a686f20-5f27-415a-a525-2007505b6a10" providerId="AD" clId="Web-{EAA096B3-248D-2D60-CC75-2D17046C122A}" dt="2021-12-01T01:35:22.846" v="114"/>
          <ac:graphicFrameMkLst>
            <pc:docMk/>
            <pc:sldMk cId="3745963312" sldId="306"/>
            <ac:graphicFrameMk id="10" creationId="{7A5E115D-D130-4D48-9F03-5E991214C6B6}"/>
          </ac:graphicFrameMkLst>
        </pc:graphicFrameChg>
        <pc:picChg chg="add del mod modCrop">
          <ac:chgData name="Vedant Vinay Apte" userId="S::vvapte@ucdavis.edu::0a686f20-5f27-415a-a525-2007505b6a10" providerId="AD" clId="Web-{EAA096B3-248D-2D60-CC75-2D17046C122A}" dt="2021-12-01T01:44:01.110" v="184"/>
          <ac:picMkLst>
            <pc:docMk/>
            <pc:sldMk cId="3745963312" sldId="306"/>
            <ac:picMk id="4" creationId="{8473CA76-BF64-2249-8D1D-A8037F0FF7CB}"/>
          </ac:picMkLst>
        </pc:picChg>
        <pc:picChg chg="del">
          <ac:chgData name="Vedant Vinay Apte" userId="S::vvapte@ucdavis.edu::0a686f20-5f27-415a-a525-2007505b6a10" providerId="AD" clId="Web-{EAA096B3-248D-2D60-CC75-2D17046C122A}" dt="2021-12-01T01:36:40.504" v="143"/>
          <ac:picMkLst>
            <pc:docMk/>
            <pc:sldMk cId="3745963312" sldId="306"/>
            <ac:picMk id="6" creationId="{750A51C5-FBB6-2E4A-9761-1F503E995571}"/>
          </ac:picMkLst>
        </pc:picChg>
        <pc:picChg chg="add del mod">
          <ac:chgData name="Vedant Vinay Apte" userId="S::vvapte@ucdavis.edu::0a686f20-5f27-415a-a525-2007505b6a10" providerId="AD" clId="Web-{EAA096B3-248D-2D60-CC75-2D17046C122A}" dt="2021-12-01T01:44:20.173" v="188"/>
          <ac:picMkLst>
            <pc:docMk/>
            <pc:sldMk cId="3745963312" sldId="306"/>
            <ac:picMk id="23" creationId="{C5E67E66-3E05-409F-BB3E-761D0488CE94}"/>
          </ac:picMkLst>
        </pc:picChg>
        <pc:picChg chg="add mod">
          <ac:chgData name="Vedant Vinay Apte" userId="S::vvapte@ucdavis.edu::0a686f20-5f27-415a-a525-2007505b6a10" providerId="AD" clId="Web-{EAA096B3-248D-2D60-CC75-2D17046C122A}" dt="2021-12-01T01:44:33.189" v="195" actId="1076"/>
          <ac:picMkLst>
            <pc:docMk/>
            <pc:sldMk cId="3745963312" sldId="306"/>
            <ac:picMk id="24" creationId="{28EA6D69-2FEC-45CB-9FAA-D212E3E8CD82}"/>
          </ac:picMkLst>
        </pc:picChg>
        <pc:picChg chg="add mod">
          <ac:chgData name="Vedant Vinay Apte" userId="S::vvapte@ucdavis.edu::0a686f20-5f27-415a-a525-2007505b6a10" providerId="AD" clId="Web-{EAA096B3-248D-2D60-CC75-2D17046C122A}" dt="2021-12-01T01:44:58.159" v="201" actId="1076"/>
          <ac:picMkLst>
            <pc:docMk/>
            <pc:sldMk cId="3745963312" sldId="306"/>
            <ac:picMk id="25" creationId="{0E7C0EC1-BEB9-4B92-8D68-AEF6FD1A0B0E}"/>
          </ac:picMkLst>
        </pc:picChg>
      </pc:sldChg>
    </pc:docChg>
  </pc:docChgLst>
  <pc:docChgLst>
    <pc:chgData name="Guest User" userId="S::urn:spo:anon#d88adf9565491ae76a06aa03e9fc1f02b6c899f26080d2341838377e49a314b4::" providerId="AD" clId="Web-{1E817FB8-93A2-7277-256A-4F646E6A88A1}"/>
    <pc:docChg chg="modSld">
      <pc:chgData name="Guest User" userId="S::urn:spo:anon#d88adf9565491ae76a06aa03e9fc1f02b6c899f26080d2341838377e49a314b4::" providerId="AD" clId="Web-{1E817FB8-93A2-7277-256A-4F646E6A88A1}" dt="2021-11-29T22:32:58.400" v="593" actId="20577"/>
      <pc:docMkLst>
        <pc:docMk/>
      </pc:docMkLst>
      <pc:sldChg chg="modSp">
        <pc:chgData name="Guest User" userId="S::urn:spo:anon#d88adf9565491ae76a06aa03e9fc1f02b6c899f26080d2341838377e49a314b4::" providerId="AD" clId="Web-{1E817FB8-93A2-7277-256A-4F646E6A88A1}" dt="2021-11-29T22:32:58.400" v="593" actId="20577"/>
        <pc:sldMkLst>
          <pc:docMk/>
          <pc:sldMk cId="496320710" sldId="292"/>
        </pc:sldMkLst>
        <pc:spChg chg="mod">
          <ac:chgData name="Guest User" userId="S::urn:spo:anon#d88adf9565491ae76a06aa03e9fc1f02b6c899f26080d2341838377e49a314b4::" providerId="AD" clId="Web-{1E817FB8-93A2-7277-256A-4F646E6A88A1}" dt="2021-11-29T22:32:58.400" v="593" actId="20577"/>
          <ac:spMkLst>
            <pc:docMk/>
            <pc:sldMk cId="496320710" sldId="292"/>
            <ac:spMk id="2" creationId="{669301F7-1482-4DCA-98E9-C5B2D626DC1D}"/>
          </ac:spMkLst>
        </pc:spChg>
      </pc:sldChg>
      <pc:sldChg chg="modSp">
        <pc:chgData name="Guest User" userId="S::urn:spo:anon#d88adf9565491ae76a06aa03e9fc1f02b6c899f26080d2341838377e49a314b4::" providerId="AD" clId="Web-{1E817FB8-93A2-7277-256A-4F646E6A88A1}" dt="2021-11-29T22:32:17.071" v="591" actId="20577"/>
        <pc:sldMkLst>
          <pc:docMk/>
          <pc:sldMk cId="1751720753" sldId="293"/>
        </pc:sldMkLst>
        <pc:spChg chg="mod">
          <ac:chgData name="Guest User" userId="S::urn:spo:anon#d88adf9565491ae76a06aa03e9fc1f02b6c899f26080d2341838377e49a314b4::" providerId="AD" clId="Web-{1E817FB8-93A2-7277-256A-4F646E6A88A1}" dt="2021-11-29T22:32:17.071" v="591" actId="20577"/>
          <ac:spMkLst>
            <pc:docMk/>
            <pc:sldMk cId="1751720753" sldId="293"/>
            <ac:spMk id="2" creationId="{CC8EF868-4F6A-47BE-9302-D3BA964B3749}"/>
          </ac:spMkLst>
        </pc:spChg>
      </pc:sldChg>
      <pc:sldChg chg="modSp">
        <pc:chgData name="Guest User" userId="S::urn:spo:anon#d88adf9565491ae76a06aa03e9fc1f02b6c899f26080d2341838377e49a314b4::" providerId="AD" clId="Web-{1E817FB8-93A2-7277-256A-4F646E6A88A1}" dt="2021-11-29T22:29:12.717" v="541" actId="20577"/>
        <pc:sldMkLst>
          <pc:docMk/>
          <pc:sldMk cId="2978317506" sldId="294"/>
        </pc:sldMkLst>
        <pc:spChg chg="mod">
          <ac:chgData name="Guest User" userId="S::urn:spo:anon#d88adf9565491ae76a06aa03e9fc1f02b6c899f26080d2341838377e49a314b4::" providerId="AD" clId="Web-{1E817FB8-93A2-7277-256A-4F646E6A88A1}" dt="2021-11-29T22:29:12.717" v="541" actId="20577"/>
          <ac:spMkLst>
            <pc:docMk/>
            <pc:sldMk cId="2978317506" sldId="294"/>
            <ac:spMk id="2" creationId="{D2873200-AFC9-4A09-B64E-C9FE3AFF0AFC}"/>
          </ac:spMkLst>
        </pc:spChg>
        <pc:spChg chg="mod">
          <ac:chgData name="Guest User" userId="S::urn:spo:anon#d88adf9565491ae76a06aa03e9fc1f02b6c899f26080d2341838377e49a314b4::" providerId="AD" clId="Web-{1E817FB8-93A2-7277-256A-4F646E6A88A1}" dt="2021-11-29T22:28:15.231" v="532" actId="20577"/>
          <ac:spMkLst>
            <pc:docMk/>
            <pc:sldMk cId="2978317506" sldId="294"/>
            <ac:spMk id="9" creationId="{597BDCF4-E9BB-DD46-96B5-835ED09FB3E1}"/>
          </ac:spMkLst>
        </pc:spChg>
      </pc:sldChg>
    </pc:docChg>
  </pc:docChgLst>
  <pc:docChgLst>
    <pc:chgData name="Vedant Vinay Apte" userId="S::vvapte@ucdavis.edu::0a686f20-5f27-415a-a525-2007505b6a10" providerId="AD" clId="Web-{49B69256-E1B0-9DC3-9D6E-8E6FC8003ED2}"/>
    <pc:docChg chg="modSld">
      <pc:chgData name="Vedant Vinay Apte" userId="S::vvapte@ucdavis.edu::0a686f20-5f27-415a-a525-2007505b6a10" providerId="AD" clId="Web-{49B69256-E1B0-9DC3-9D6E-8E6FC8003ED2}" dt="2021-12-01T00:58:18.136" v="134" actId="20577"/>
      <pc:docMkLst>
        <pc:docMk/>
      </pc:docMkLst>
      <pc:sldChg chg="addSp delSp modSp addAnim delAnim">
        <pc:chgData name="Vedant Vinay Apte" userId="S::vvapte@ucdavis.edu::0a686f20-5f27-415a-a525-2007505b6a10" providerId="AD" clId="Web-{49B69256-E1B0-9DC3-9D6E-8E6FC8003ED2}" dt="2021-12-01T00:58:18.136" v="134" actId="20577"/>
        <pc:sldMkLst>
          <pc:docMk/>
          <pc:sldMk cId="1435114944" sldId="302"/>
        </pc:sldMkLst>
        <pc:spChg chg="add del">
          <ac:chgData name="Vedant Vinay Apte" userId="S::vvapte@ucdavis.edu::0a686f20-5f27-415a-a525-2007505b6a10" providerId="AD" clId="Web-{49B69256-E1B0-9DC3-9D6E-8E6FC8003ED2}" dt="2021-12-01T00:57:49.995" v="50"/>
          <ac:spMkLst>
            <pc:docMk/>
            <pc:sldMk cId="1435114944" sldId="302"/>
            <ac:spMk id="2" creationId="{DA748AD4-1861-4BB2-9042-153E8A93C40E}"/>
          </ac:spMkLst>
        </pc:spChg>
        <pc:spChg chg="mod">
          <ac:chgData name="Vedant Vinay Apte" userId="S::vvapte@ucdavis.edu::0a686f20-5f27-415a-a525-2007505b6a10" providerId="AD" clId="Web-{49B69256-E1B0-9DC3-9D6E-8E6FC8003ED2}" dt="2021-12-01T00:58:18.136" v="134" actId="20577"/>
          <ac:spMkLst>
            <pc:docMk/>
            <pc:sldMk cId="1435114944" sldId="302"/>
            <ac:spMk id="3" creationId="{9AE75923-0EB0-ED4C-852E-50051AEDE30F}"/>
          </ac:spMkLst>
        </pc:spChg>
      </pc:sldChg>
    </pc:docChg>
  </pc:docChgLst>
  <pc:docChgLst>
    <pc:chgData name="Guest User" userId="S::urn:spo:anon#d88adf9565491ae76a06aa03e9fc1f02b6c899f26080d2341838377e49a314b4::" providerId="AD" clId="Web-{DC9F09B4-032E-D2E7-75C9-D60067401B0F}"/>
    <pc:docChg chg="addSld delSld modSld">
      <pc:chgData name="Guest User" userId="S::urn:spo:anon#d88adf9565491ae76a06aa03e9fc1f02b6c899f26080d2341838377e49a314b4::" providerId="AD" clId="Web-{DC9F09B4-032E-D2E7-75C9-D60067401B0F}" dt="2021-11-25T01:42:37.628" v="1161" actId="20577"/>
      <pc:docMkLst>
        <pc:docMk/>
      </pc:docMkLst>
      <pc:sldChg chg="del">
        <pc:chgData name="Guest User" userId="S::urn:spo:anon#d88adf9565491ae76a06aa03e9fc1f02b6c899f26080d2341838377e49a314b4::" providerId="AD" clId="Web-{DC9F09B4-032E-D2E7-75C9-D60067401B0F}" dt="2021-11-25T00:55:44.793" v="430"/>
        <pc:sldMkLst>
          <pc:docMk/>
          <pc:sldMk cId="423932477" sldId="262"/>
        </pc:sldMkLst>
      </pc:sldChg>
      <pc:sldChg chg="del">
        <pc:chgData name="Guest User" userId="S::urn:spo:anon#d88adf9565491ae76a06aa03e9fc1f02b6c899f26080d2341838377e49a314b4::" providerId="AD" clId="Web-{DC9F09B4-032E-D2E7-75C9-D60067401B0F}" dt="2021-11-25T00:55:53.699" v="431"/>
        <pc:sldMkLst>
          <pc:docMk/>
          <pc:sldMk cId="4020209669" sldId="263"/>
        </pc:sldMkLst>
      </pc:sldChg>
      <pc:sldChg chg="addSp modSp">
        <pc:chgData name="Guest User" userId="S::urn:spo:anon#d88adf9565491ae76a06aa03e9fc1f02b6c899f26080d2341838377e49a314b4::" providerId="AD" clId="Web-{DC9F09B4-032E-D2E7-75C9-D60067401B0F}" dt="2021-11-25T00:42:54.241" v="383" actId="20577"/>
        <pc:sldMkLst>
          <pc:docMk/>
          <pc:sldMk cId="1751720753" sldId="293"/>
        </pc:sldMkLst>
        <pc:spChg chg="mod">
          <ac:chgData name="Guest User" userId="S::urn:spo:anon#d88adf9565491ae76a06aa03e9fc1f02b6c899f26080d2341838377e49a314b4::" providerId="AD" clId="Web-{DC9F09B4-032E-D2E7-75C9-D60067401B0F}" dt="2021-11-25T00:21:19.400" v="4" actId="20577"/>
          <ac:spMkLst>
            <pc:docMk/>
            <pc:sldMk cId="1751720753" sldId="293"/>
            <ac:spMk id="2" creationId="{CC8EF868-4F6A-47BE-9302-D3BA964B3749}"/>
          </ac:spMkLst>
        </pc:spChg>
        <pc:spChg chg="add mod">
          <ac:chgData name="Guest User" userId="S::urn:spo:anon#d88adf9565491ae76a06aa03e9fc1f02b6c899f26080d2341838377e49a314b4::" providerId="AD" clId="Web-{DC9F09B4-032E-D2E7-75C9-D60067401B0F}" dt="2021-11-25T00:42:16.429" v="370" actId="20577"/>
          <ac:spMkLst>
            <pc:docMk/>
            <pc:sldMk cId="1751720753" sldId="293"/>
            <ac:spMk id="3" creationId="{49D5CA67-CD07-4CEB-AF96-786BF34D78DA}"/>
          </ac:spMkLst>
        </pc:spChg>
        <pc:spChg chg="mod">
          <ac:chgData name="Guest User" userId="S::urn:spo:anon#d88adf9565491ae76a06aa03e9fc1f02b6c899f26080d2341838377e49a314b4::" providerId="AD" clId="Web-{DC9F09B4-032E-D2E7-75C9-D60067401B0F}" dt="2021-11-25T00:42:54.241" v="383" actId="20577"/>
          <ac:spMkLst>
            <pc:docMk/>
            <pc:sldMk cId="1751720753" sldId="293"/>
            <ac:spMk id="19" creationId="{921F5529-92A2-F14F-9C5C-29E379765601}"/>
          </ac:spMkLst>
        </pc:spChg>
      </pc:sldChg>
      <pc:sldChg chg="addSp delSp modSp">
        <pc:chgData name="Guest User" userId="S::urn:spo:anon#d88adf9565491ae76a06aa03e9fc1f02b6c899f26080d2341838377e49a314b4::" providerId="AD" clId="Web-{DC9F09B4-032E-D2E7-75C9-D60067401B0F}" dt="2021-11-25T01:09:31.719" v="501" actId="1076"/>
        <pc:sldMkLst>
          <pc:docMk/>
          <pc:sldMk cId="2117591862" sldId="295"/>
        </pc:sldMkLst>
        <pc:spChg chg="add mod">
          <ac:chgData name="Guest User" userId="S::urn:spo:anon#d88adf9565491ae76a06aa03e9fc1f02b6c899f26080d2341838377e49a314b4::" providerId="AD" clId="Web-{DC9F09B4-032E-D2E7-75C9-D60067401B0F}" dt="2021-11-25T00:51:10.187" v="410" actId="20577"/>
          <ac:spMkLst>
            <pc:docMk/>
            <pc:sldMk cId="2117591862" sldId="295"/>
            <ac:spMk id="2" creationId="{58988B28-AA5C-48B9-9FEF-EE03D9F5147B}"/>
          </ac:spMkLst>
        </pc:spChg>
        <pc:spChg chg="mod">
          <ac:chgData name="Guest User" userId="S::urn:spo:anon#d88adf9565491ae76a06aa03e9fc1f02b6c899f26080d2341838377e49a314b4::" providerId="AD" clId="Web-{DC9F09B4-032E-D2E7-75C9-D60067401B0F}" dt="2021-11-25T00:51:19.015" v="417" actId="20577"/>
          <ac:spMkLst>
            <pc:docMk/>
            <pc:sldMk cId="2117591862" sldId="295"/>
            <ac:spMk id="35" creationId="{498FCE6B-A2A8-C14F-9532-EDAA1C7BEFBC}"/>
          </ac:spMkLst>
        </pc:spChg>
        <pc:picChg chg="add del mod">
          <ac:chgData name="Guest User" userId="S::urn:spo:anon#d88adf9565491ae76a06aa03e9fc1f02b6c899f26080d2341838377e49a314b4::" providerId="AD" clId="Web-{DC9F09B4-032E-D2E7-75C9-D60067401B0F}" dt="2021-11-25T01:08:41.594" v="494"/>
          <ac:picMkLst>
            <pc:docMk/>
            <pc:sldMk cId="2117591862" sldId="295"/>
            <ac:picMk id="3" creationId="{7B05E955-2940-407C-8C77-76168FBD09FD}"/>
          </ac:picMkLst>
        </pc:picChg>
        <pc:picChg chg="add mod">
          <ac:chgData name="Guest User" userId="S::urn:spo:anon#d88adf9565491ae76a06aa03e9fc1f02b6c899f26080d2341838377e49a314b4::" providerId="AD" clId="Web-{DC9F09B4-032E-D2E7-75C9-D60067401B0F}" dt="2021-11-25T01:09:31.719" v="501" actId="1076"/>
          <ac:picMkLst>
            <pc:docMk/>
            <pc:sldMk cId="2117591862" sldId="295"/>
            <ac:picMk id="4" creationId="{DC66BC85-CA48-4096-A21D-8C78F12776A6}"/>
          </ac:picMkLst>
        </pc:picChg>
        <pc:picChg chg="add mod">
          <ac:chgData name="Guest User" userId="S::urn:spo:anon#d88adf9565491ae76a06aa03e9fc1f02b6c899f26080d2341838377e49a314b4::" providerId="AD" clId="Web-{DC9F09B4-032E-D2E7-75C9-D60067401B0F}" dt="2021-11-25T01:09:26.359" v="500" actId="1076"/>
          <ac:picMkLst>
            <pc:docMk/>
            <pc:sldMk cId="2117591862" sldId="295"/>
            <ac:picMk id="5" creationId="{63C93F6A-600F-429A-88E0-B4D886FDADE8}"/>
          </ac:picMkLst>
        </pc:picChg>
      </pc:sldChg>
      <pc:sldChg chg="addSp delSp modSp">
        <pc:chgData name="Guest User" userId="S::urn:spo:anon#d88adf9565491ae76a06aa03e9fc1f02b6c899f26080d2341838377e49a314b4::" providerId="AD" clId="Web-{DC9F09B4-032E-D2E7-75C9-D60067401B0F}" dt="2021-11-25T01:07:37.423" v="493" actId="1076"/>
        <pc:sldMkLst>
          <pc:docMk/>
          <pc:sldMk cId="2624824470" sldId="296"/>
        </pc:sldMkLst>
        <pc:spChg chg="mod">
          <ac:chgData name="Guest User" userId="S::urn:spo:anon#d88adf9565491ae76a06aa03e9fc1f02b6c899f26080d2341838377e49a314b4::" providerId="AD" clId="Web-{DC9F09B4-032E-D2E7-75C9-D60067401B0F}" dt="2021-11-25T00:54:36.481" v="428" actId="20577"/>
          <ac:spMkLst>
            <pc:docMk/>
            <pc:sldMk cId="2624824470" sldId="296"/>
            <ac:spMk id="35" creationId="{498FCE6B-A2A8-C14F-9532-EDAA1C7BEFBC}"/>
          </ac:spMkLst>
        </pc:spChg>
        <pc:picChg chg="add del mod">
          <ac:chgData name="Guest User" userId="S::urn:spo:anon#d88adf9565491ae76a06aa03e9fc1f02b6c899f26080d2341838377e49a314b4::" providerId="AD" clId="Web-{DC9F09B4-032E-D2E7-75C9-D60067401B0F}" dt="2021-11-25T01:06:14.831" v="485"/>
          <ac:picMkLst>
            <pc:docMk/>
            <pc:sldMk cId="2624824470" sldId="296"/>
            <ac:picMk id="2" creationId="{C33BC2FA-BA54-4488-B72E-F5B91E44D042}"/>
          </ac:picMkLst>
        </pc:picChg>
        <pc:picChg chg="add mod">
          <ac:chgData name="Guest User" userId="S::urn:spo:anon#d88adf9565491ae76a06aa03e9fc1f02b6c899f26080d2341838377e49a314b4::" providerId="AD" clId="Web-{DC9F09B4-032E-D2E7-75C9-D60067401B0F}" dt="2021-11-25T01:07:37.423" v="493" actId="1076"/>
          <ac:picMkLst>
            <pc:docMk/>
            <pc:sldMk cId="2624824470" sldId="296"/>
            <ac:picMk id="3" creationId="{131A97E5-05BA-4D64-8591-B326CF8A35F8}"/>
          </ac:picMkLst>
        </pc:picChg>
        <pc:picChg chg="add mod">
          <ac:chgData name="Guest User" userId="S::urn:spo:anon#d88adf9565491ae76a06aa03e9fc1f02b6c899f26080d2341838377e49a314b4::" providerId="AD" clId="Web-{DC9F09B4-032E-D2E7-75C9-D60067401B0F}" dt="2021-11-25T01:07:30.267" v="492" actId="1076"/>
          <ac:picMkLst>
            <pc:docMk/>
            <pc:sldMk cId="2624824470" sldId="296"/>
            <ac:picMk id="4" creationId="{EE90FCAD-82B6-45EA-9C46-3637E9B07258}"/>
          </ac:picMkLst>
        </pc:picChg>
        <pc:picChg chg="add mod">
          <ac:chgData name="Guest User" userId="S::urn:spo:anon#d88adf9565491ae76a06aa03e9fc1f02b6c899f26080d2341838377e49a314b4::" providerId="AD" clId="Web-{DC9F09B4-032E-D2E7-75C9-D60067401B0F}" dt="2021-11-25T01:06:45.737" v="489" actId="14100"/>
          <ac:picMkLst>
            <pc:docMk/>
            <pc:sldMk cId="2624824470" sldId="296"/>
            <ac:picMk id="5" creationId="{ED623B2E-32BD-4517-90CF-07D213A5448A}"/>
          </ac:picMkLst>
        </pc:picChg>
      </pc:sldChg>
      <pc:sldChg chg="addSp modSp">
        <pc:chgData name="Guest User" userId="S::urn:spo:anon#d88adf9565491ae76a06aa03e9fc1f02b6c899f26080d2341838377e49a314b4::" providerId="AD" clId="Web-{DC9F09B4-032E-D2E7-75C9-D60067401B0F}" dt="2021-11-25T01:42:37.628" v="1161" actId="20577"/>
        <pc:sldMkLst>
          <pc:docMk/>
          <pc:sldMk cId="1448579171" sldId="297"/>
        </pc:sldMkLst>
        <pc:spChg chg="add mod">
          <ac:chgData name="Guest User" userId="S::urn:spo:anon#d88adf9565491ae76a06aa03e9fc1f02b6c899f26080d2341838377e49a314b4::" providerId="AD" clId="Web-{DC9F09B4-032E-D2E7-75C9-D60067401B0F}" dt="2021-11-25T01:20:06.085" v="623" actId="20577"/>
          <ac:spMkLst>
            <pc:docMk/>
            <pc:sldMk cId="1448579171" sldId="297"/>
            <ac:spMk id="2" creationId="{EDCB931E-2DDE-4525-B08B-A981DC2B45F7}"/>
          </ac:spMkLst>
        </pc:spChg>
        <pc:spChg chg="add mod">
          <ac:chgData name="Guest User" userId="S::urn:spo:anon#d88adf9565491ae76a06aa03e9fc1f02b6c899f26080d2341838377e49a314b4::" providerId="AD" clId="Web-{DC9F09B4-032E-D2E7-75C9-D60067401B0F}" dt="2021-11-25T01:25:26.877" v="742" actId="20577"/>
          <ac:spMkLst>
            <pc:docMk/>
            <pc:sldMk cId="1448579171" sldId="297"/>
            <ac:spMk id="3" creationId="{33F89DCC-4A40-4F79-A317-E6B37564C14C}"/>
          </ac:spMkLst>
        </pc:spChg>
        <pc:spChg chg="add mod">
          <ac:chgData name="Guest User" userId="S::urn:spo:anon#d88adf9565491ae76a06aa03e9fc1f02b6c899f26080d2341838377e49a314b4::" providerId="AD" clId="Web-{DC9F09B4-032E-D2E7-75C9-D60067401B0F}" dt="2021-11-25T01:42:37.628" v="1161" actId="20577"/>
          <ac:spMkLst>
            <pc:docMk/>
            <pc:sldMk cId="1448579171" sldId="297"/>
            <ac:spMk id="4" creationId="{2E6A57B0-FD76-4EF9-971F-E51D61B5B17F}"/>
          </ac:spMkLst>
        </pc:spChg>
        <pc:spChg chg="mod">
          <ac:chgData name="Guest User" userId="S::urn:spo:anon#d88adf9565491ae76a06aa03e9fc1f02b6c899f26080d2341838377e49a314b4::" providerId="AD" clId="Web-{DC9F09B4-032E-D2E7-75C9-D60067401B0F}" dt="2021-11-25T01:38:30.475" v="1050" actId="20577"/>
          <ac:spMkLst>
            <pc:docMk/>
            <pc:sldMk cId="1448579171" sldId="297"/>
            <ac:spMk id="25" creationId="{7181DBF3-DDD5-3547-9E7E-EEC82341BFB7}"/>
          </ac:spMkLst>
        </pc:spChg>
      </pc:sldChg>
      <pc:sldChg chg="addSp delSp modSp add replId">
        <pc:chgData name="Guest User" userId="S::urn:spo:anon#d88adf9565491ae76a06aa03e9fc1f02b6c899f26080d2341838377e49a314b4::" providerId="AD" clId="Web-{DC9F09B4-032E-D2E7-75C9-D60067401B0F}" dt="2021-11-25T01:05:00.707" v="483" actId="1076"/>
        <pc:sldMkLst>
          <pc:docMk/>
          <pc:sldMk cId="38066775" sldId="300"/>
        </pc:sldMkLst>
        <pc:spChg chg="mod">
          <ac:chgData name="Guest User" userId="S::urn:spo:anon#d88adf9565491ae76a06aa03e9fc1f02b6c899f26080d2341838377e49a314b4::" providerId="AD" clId="Web-{DC9F09B4-032E-D2E7-75C9-D60067401B0F}" dt="2021-11-25T01:01:20.179" v="465" actId="20577"/>
          <ac:spMkLst>
            <pc:docMk/>
            <pc:sldMk cId="38066775" sldId="300"/>
            <ac:spMk id="35" creationId="{498FCE6B-A2A8-C14F-9532-EDAA1C7BEFBC}"/>
          </ac:spMkLst>
        </pc:spChg>
        <pc:picChg chg="del">
          <ac:chgData name="Guest User" userId="S::urn:spo:anon#d88adf9565491ae76a06aa03e9fc1f02b6c899f26080d2341838377e49a314b4::" providerId="AD" clId="Web-{DC9F09B4-032E-D2E7-75C9-D60067401B0F}" dt="2021-11-25T01:01:27.288" v="466"/>
          <ac:picMkLst>
            <pc:docMk/>
            <pc:sldMk cId="38066775" sldId="300"/>
            <ac:picMk id="2" creationId="{C33BC2FA-BA54-4488-B72E-F5B91E44D042}"/>
          </ac:picMkLst>
        </pc:picChg>
        <pc:picChg chg="del">
          <ac:chgData name="Guest User" userId="S::urn:spo:anon#d88adf9565491ae76a06aa03e9fc1f02b6c899f26080d2341838377e49a314b4::" providerId="AD" clId="Web-{DC9F09B4-032E-D2E7-75C9-D60067401B0F}" dt="2021-11-25T01:01:31.663" v="468"/>
          <ac:picMkLst>
            <pc:docMk/>
            <pc:sldMk cId="38066775" sldId="300"/>
            <ac:picMk id="3" creationId="{131A97E5-05BA-4D64-8591-B326CF8A35F8}"/>
          </ac:picMkLst>
        </pc:picChg>
        <pc:picChg chg="del">
          <ac:chgData name="Guest User" userId="S::urn:spo:anon#d88adf9565491ae76a06aa03e9fc1f02b6c899f26080d2341838377e49a314b4::" providerId="AD" clId="Web-{DC9F09B4-032E-D2E7-75C9-D60067401B0F}" dt="2021-11-25T01:01:29.444" v="467"/>
          <ac:picMkLst>
            <pc:docMk/>
            <pc:sldMk cId="38066775" sldId="300"/>
            <ac:picMk id="4" creationId="{EE90FCAD-82B6-45EA-9C46-3637E9B07258}"/>
          </ac:picMkLst>
        </pc:picChg>
        <pc:picChg chg="add mod">
          <ac:chgData name="Guest User" userId="S::urn:spo:anon#d88adf9565491ae76a06aa03e9fc1f02b6c899f26080d2341838377e49a314b4::" providerId="AD" clId="Web-{DC9F09B4-032E-D2E7-75C9-D60067401B0F}" dt="2021-11-25T01:05:00.707" v="483" actId="1076"/>
          <ac:picMkLst>
            <pc:docMk/>
            <pc:sldMk cId="38066775" sldId="300"/>
            <ac:picMk id="5" creationId="{16E4BC7E-B969-445C-A6DC-6AB513B9DFA5}"/>
          </ac:picMkLst>
        </pc:picChg>
        <pc:picChg chg="add mod">
          <ac:chgData name="Guest User" userId="S::urn:spo:anon#d88adf9565491ae76a06aa03e9fc1f02b6c899f26080d2341838377e49a314b4::" providerId="AD" clId="Web-{DC9F09B4-032E-D2E7-75C9-D60067401B0F}" dt="2021-11-25T01:04:48.473" v="481" actId="1076"/>
          <ac:picMkLst>
            <pc:docMk/>
            <pc:sldMk cId="38066775" sldId="300"/>
            <ac:picMk id="6" creationId="{32B0AB90-D89C-4772-9998-4F2EA22BDB0B}"/>
          </ac:picMkLst>
        </pc:picChg>
      </pc:sldChg>
    </pc:docChg>
  </pc:docChgLst>
  <pc:docChgLst>
    <pc:chgData name="Guest User" userId="S::urn:spo:anon#d88adf9565491ae76a06aa03e9fc1f02b6c899f26080d2341838377e49a314b4::" providerId="AD" clId="Web-{040D6557-5505-45B6-9503-A80B1512DB59}"/>
    <pc:docChg chg="modSld">
      <pc:chgData name="Guest User" userId="S::urn:spo:anon#d88adf9565491ae76a06aa03e9fc1f02b6c899f26080d2341838377e49a314b4::" providerId="AD" clId="Web-{040D6557-5505-45B6-9503-A80B1512DB59}" dt="2021-12-01T02:21:54.439" v="6" actId="20577"/>
      <pc:docMkLst>
        <pc:docMk/>
      </pc:docMkLst>
      <pc:sldChg chg="modSp">
        <pc:chgData name="Guest User" userId="S::urn:spo:anon#d88adf9565491ae76a06aa03e9fc1f02b6c899f26080d2341838377e49a314b4::" providerId="AD" clId="Web-{040D6557-5505-45B6-9503-A80B1512DB59}" dt="2021-12-01T02:21:54.439" v="6" actId="20577"/>
        <pc:sldMkLst>
          <pc:docMk/>
          <pc:sldMk cId="1477202196" sldId="290"/>
        </pc:sldMkLst>
        <pc:spChg chg="mod">
          <ac:chgData name="Guest User" userId="S::urn:spo:anon#d88adf9565491ae76a06aa03e9fc1f02b6c899f26080d2341838377e49a314b4::" providerId="AD" clId="Web-{040D6557-5505-45B6-9503-A80B1512DB59}" dt="2021-12-01T02:21:54.439" v="6" actId="20577"/>
          <ac:spMkLst>
            <pc:docMk/>
            <pc:sldMk cId="1477202196" sldId="290"/>
            <ac:spMk id="8" creationId="{261E67D8-B083-6D45-9DCC-61CCB745F597}"/>
          </ac:spMkLst>
        </pc:spChg>
      </pc:sldChg>
    </pc:docChg>
  </pc:docChgLst>
  <pc:docChgLst>
    <pc:chgData name="Guest User" userId="S::urn:spo:anon#d88adf9565491ae76a06aa03e9fc1f02b6c899f26080d2341838377e49a314b4::" providerId="AD" clId="Web-{9DF159D1-2BFD-B764-1431-14025D5A5203}"/>
    <pc:docChg chg="modSld">
      <pc:chgData name="Guest User" userId="S::urn:spo:anon#d88adf9565491ae76a06aa03e9fc1f02b6c899f26080d2341838377e49a314b4::" providerId="AD" clId="Web-{9DF159D1-2BFD-B764-1431-14025D5A5203}" dt="2021-12-01T01:31:06.488" v="15" actId="20577"/>
      <pc:docMkLst>
        <pc:docMk/>
      </pc:docMkLst>
      <pc:sldChg chg="modSp">
        <pc:chgData name="Guest User" userId="S::urn:spo:anon#d88adf9565491ae76a06aa03e9fc1f02b6c899f26080d2341838377e49a314b4::" providerId="AD" clId="Web-{9DF159D1-2BFD-B764-1431-14025D5A5203}" dt="2021-12-01T01:31:06.488" v="15" actId="20577"/>
        <pc:sldMkLst>
          <pc:docMk/>
          <pc:sldMk cId="1477202196" sldId="290"/>
        </pc:sldMkLst>
        <pc:spChg chg="mod">
          <ac:chgData name="Guest User" userId="S::urn:spo:anon#d88adf9565491ae76a06aa03e9fc1f02b6c899f26080d2341838377e49a314b4::" providerId="AD" clId="Web-{9DF159D1-2BFD-B764-1431-14025D5A5203}" dt="2021-12-01T01:31:06.488" v="15" actId="20577"/>
          <ac:spMkLst>
            <pc:docMk/>
            <pc:sldMk cId="1477202196" sldId="290"/>
            <ac:spMk id="8" creationId="{261E67D8-B083-6D45-9DCC-61CCB745F597}"/>
          </ac:spMkLst>
        </pc:spChg>
      </pc:sldChg>
    </pc:docChg>
  </pc:docChgLst>
  <pc:docChgLst>
    <pc:chgData name="Guest User" userId="S::urn:spo:anon#d88adf9565491ae76a06aa03e9fc1f02b6c899f26080d2341838377e49a314b4::" providerId="AD" clId="Web-{082E1900-EBA2-A3CC-17D9-04BC0C2B0AFD}"/>
    <pc:docChg chg="modSld">
      <pc:chgData name="Guest User" userId="S::urn:spo:anon#d88adf9565491ae76a06aa03e9fc1f02b6c899f26080d2341838377e49a314b4::" providerId="AD" clId="Web-{082E1900-EBA2-A3CC-17D9-04BC0C2B0AFD}" dt="2021-12-01T07:05:48.816" v="148" actId="20577"/>
      <pc:docMkLst>
        <pc:docMk/>
      </pc:docMkLst>
      <pc:sldChg chg="modSp">
        <pc:chgData name="Guest User" userId="S::urn:spo:anon#d88adf9565491ae76a06aa03e9fc1f02b6c899f26080d2341838377e49a314b4::" providerId="AD" clId="Web-{082E1900-EBA2-A3CC-17D9-04BC0C2B0AFD}" dt="2021-12-01T07:05:48.816" v="148" actId="20577"/>
        <pc:sldMkLst>
          <pc:docMk/>
          <pc:sldMk cId="2507420354" sldId="305"/>
        </pc:sldMkLst>
        <pc:spChg chg="mod">
          <ac:chgData name="Guest User" userId="S::urn:spo:anon#d88adf9565491ae76a06aa03e9fc1f02b6c899f26080d2341838377e49a314b4::" providerId="AD" clId="Web-{082E1900-EBA2-A3CC-17D9-04BC0C2B0AFD}" dt="2021-12-01T07:05:48.816" v="148" actId="20577"/>
          <ac:spMkLst>
            <pc:docMk/>
            <pc:sldMk cId="2507420354" sldId="305"/>
            <ac:spMk id="3" creationId="{1D2BAAB3-8934-4E40-8785-4E9869512F98}"/>
          </ac:spMkLst>
        </pc:spChg>
      </pc:sldChg>
    </pc:docChg>
  </pc:docChgLst>
  <pc:docChgLst>
    <pc:chgData name="Vedant Vinay Apte" userId="S::vvapte@ucdavis.edu::0a686f20-5f27-415a-a525-2007505b6a10" providerId="AD" clId="Web-{A0086C74-89C6-5A5A-00A4-C60C54A5FE5D}"/>
    <pc:docChg chg="modSld">
      <pc:chgData name="Vedant Vinay Apte" userId="S::vvapte@ucdavis.edu::0a686f20-5f27-415a-a525-2007505b6a10" providerId="AD" clId="Web-{A0086C74-89C6-5A5A-00A4-C60C54A5FE5D}" dt="2021-12-01T07:34:40.302" v="5" actId="14100"/>
      <pc:docMkLst>
        <pc:docMk/>
      </pc:docMkLst>
      <pc:sldChg chg="modSp">
        <pc:chgData name="Vedant Vinay Apte" userId="S::vvapte@ucdavis.edu::0a686f20-5f27-415a-a525-2007505b6a10" providerId="AD" clId="Web-{A0086C74-89C6-5A5A-00A4-C60C54A5FE5D}" dt="2021-12-01T07:34:40.302" v="5" actId="14100"/>
        <pc:sldMkLst>
          <pc:docMk/>
          <pc:sldMk cId="4278291208" sldId="298"/>
        </pc:sldMkLst>
        <pc:picChg chg="mod">
          <ac:chgData name="Vedant Vinay Apte" userId="S::vvapte@ucdavis.edu::0a686f20-5f27-415a-a525-2007505b6a10" providerId="AD" clId="Web-{A0086C74-89C6-5A5A-00A4-C60C54A5FE5D}" dt="2021-12-01T07:34:40.302" v="5" actId="14100"/>
          <ac:picMkLst>
            <pc:docMk/>
            <pc:sldMk cId="4278291208" sldId="298"/>
            <ac:picMk id="4" creationId="{6263D77C-200D-2D44-85EC-38E8CFF4D127}"/>
          </ac:picMkLst>
        </pc:picChg>
        <pc:picChg chg="mod">
          <ac:chgData name="Vedant Vinay Apte" userId="S::vvapte@ucdavis.edu::0a686f20-5f27-415a-a525-2007505b6a10" providerId="AD" clId="Web-{A0086C74-89C6-5A5A-00A4-C60C54A5FE5D}" dt="2021-12-01T07:34:22.473" v="2" actId="1076"/>
          <ac:picMkLst>
            <pc:docMk/>
            <pc:sldMk cId="4278291208" sldId="298"/>
            <ac:picMk id="11" creationId="{479B2A90-4902-294E-8E1C-25B386EEA6E5}"/>
          </ac:picMkLst>
        </pc:picChg>
        <pc:picChg chg="mod">
          <ac:chgData name="Vedant Vinay Apte" userId="S::vvapte@ucdavis.edu::0a686f20-5f27-415a-a525-2007505b6a10" providerId="AD" clId="Web-{A0086C74-89C6-5A5A-00A4-C60C54A5FE5D}" dt="2021-12-01T07:34:27.098" v="3" actId="1076"/>
          <ac:picMkLst>
            <pc:docMk/>
            <pc:sldMk cId="4278291208" sldId="298"/>
            <ac:picMk id="13" creationId="{D7FF9571-72E8-CF4E-B10C-BF1DA8E212B7}"/>
          </ac:picMkLst>
        </pc:picChg>
      </pc:sldChg>
    </pc:docChg>
  </pc:docChgLst>
  <pc:docChgLst>
    <pc:chgData name="Vedant Vinay Apte" userId="S::vvapte@ucdavis.edu::0a686f20-5f27-415a-a525-2007505b6a10" providerId="AD" clId="Web-{F2F6603F-3D5C-8D7D-4291-85F1C67F08EE}"/>
    <pc:docChg chg="modSld">
      <pc:chgData name="Vedant Vinay Apte" userId="S::vvapte@ucdavis.edu::0a686f20-5f27-415a-a525-2007505b6a10" providerId="AD" clId="Web-{F2F6603F-3D5C-8D7D-4291-85F1C67F08EE}" dt="2021-12-01T06:59:53.775" v="31" actId="20577"/>
      <pc:docMkLst>
        <pc:docMk/>
      </pc:docMkLst>
      <pc:sldChg chg="addSp">
        <pc:chgData name="Vedant Vinay Apte" userId="S::vvapte@ucdavis.edu::0a686f20-5f27-415a-a525-2007505b6a10" providerId="AD" clId="Web-{F2F6603F-3D5C-8D7D-4291-85F1C67F08EE}" dt="2021-12-01T06:57:57.600" v="8"/>
        <pc:sldMkLst>
          <pc:docMk/>
          <pc:sldMk cId="2624824470" sldId="296"/>
        </pc:sldMkLst>
        <pc:picChg chg="add">
          <ac:chgData name="Vedant Vinay Apte" userId="S::vvapte@ucdavis.edu::0a686f20-5f27-415a-a525-2007505b6a10" providerId="AD" clId="Web-{F2F6603F-3D5C-8D7D-4291-85F1C67F08EE}" dt="2021-12-01T06:57:57.600" v="8"/>
          <ac:picMkLst>
            <pc:docMk/>
            <pc:sldMk cId="2624824470" sldId="296"/>
            <ac:picMk id="2" creationId="{33E610EA-AE59-4FEC-9C1B-D6D96382FABA}"/>
          </ac:picMkLst>
        </pc:picChg>
      </pc:sldChg>
      <pc:sldChg chg="addSp modSp">
        <pc:chgData name="Vedant Vinay Apte" userId="S::vvapte@ucdavis.edu::0a686f20-5f27-415a-a525-2007505b6a10" providerId="AD" clId="Web-{F2F6603F-3D5C-8D7D-4291-85F1C67F08EE}" dt="2021-12-01T06:58:36.117" v="13" actId="14100"/>
        <pc:sldMkLst>
          <pc:docMk/>
          <pc:sldMk cId="38066775" sldId="300"/>
        </pc:sldMkLst>
        <pc:picChg chg="add">
          <ac:chgData name="Vedant Vinay Apte" userId="S::vvapte@ucdavis.edu::0a686f20-5f27-415a-a525-2007505b6a10" providerId="AD" clId="Web-{F2F6603F-3D5C-8D7D-4291-85F1C67F08EE}" dt="2021-12-01T06:52:47.896" v="2"/>
          <ac:picMkLst>
            <pc:docMk/>
            <pc:sldMk cId="38066775" sldId="300"/>
            <ac:picMk id="2" creationId="{2BD6540A-D35C-4467-9B96-D5D4F12895F4}"/>
          </ac:picMkLst>
        </pc:picChg>
        <pc:picChg chg="mod">
          <ac:chgData name="Vedant Vinay Apte" userId="S::vvapte@ucdavis.edu::0a686f20-5f27-415a-a525-2007505b6a10" providerId="AD" clId="Web-{F2F6603F-3D5C-8D7D-4291-85F1C67F08EE}" dt="2021-12-01T06:58:36.117" v="13" actId="14100"/>
          <ac:picMkLst>
            <pc:docMk/>
            <pc:sldMk cId="38066775" sldId="300"/>
            <ac:picMk id="6" creationId="{32B0AB90-D89C-4772-9998-4F2EA22BDB0B}"/>
          </ac:picMkLst>
        </pc:picChg>
      </pc:sldChg>
      <pc:sldChg chg="addSp modSp">
        <pc:chgData name="Vedant Vinay Apte" userId="S::vvapte@ucdavis.edu::0a686f20-5f27-415a-a525-2007505b6a10" providerId="AD" clId="Web-{F2F6603F-3D5C-8D7D-4291-85F1C67F08EE}" dt="2021-12-01T06:53:30.991" v="7" actId="1076"/>
        <pc:sldMkLst>
          <pc:docMk/>
          <pc:sldMk cId="476772964" sldId="303"/>
        </pc:sldMkLst>
        <pc:spChg chg="mod">
          <ac:chgData name="Vedant Vinay Apte" userId="S::vvapte@ucdavis.edu::0a686f20-5f27-415a-a525-2007505b6a10" providerId="AD" clId="Web-{F2F6603F-3D5C-8D7D-4291-85F1C67F08EE}" dt="2021-12-01T06:53:30.991" v="7" actId="1076"/>
          <ac:spMkLst>
            <pc:docMk/>
            <pc:sldMk cId="476772964" sldId="303"/>
            <ac:spMk id="3" creationId="{9F8B7B65-66BD-604E-934E-02F249D85919}"/>
          </ac:spMkLst>
        </pc:spChg>
        <pc:picChg chg="add">
          <ac:chgData name="Vedant Vinay Apte" userId="S::vvapte@ucdavis.edu::0a686f20-5f27-415a-a525-2007505b6a10" providerId="AD" clId="Web-{F2F6603F-3D5C-8D7D-4291-85F1C67F08EE}" dt="2021-12-01T06:53:15.850" v="6"/>
          <ac:picMkLst>
            <pc:docMk/>
            <pc:sldMk cId="476772964" sldId="303"/>
            <ac:picMk id="2" creationId="{527C675D-7058-442F-8F0B-6A910818AFA5}"/>
          </ac:picMkLst>
        </pc:picChg>
      </pc:sldChg>
      <pc:sldChg chg="addSp delSp">
        <pc:chgData name="Vedant Vinay Apte" userId="S::vvapte@ucdavis.edu::0a686f20-5f27-415a-a525-2007505b6a10" providerId="AD" clId="Web-{F2F6603F-3D5C-8D7D-4291-85F1C67F08EE}" dt="2021-12-01T06:53:10.975" v="5"/>
        <pc:sldMkLst>
          <pc:docMk/>
          <pc:sldMk cId="4092737500" sldId="304"/>
        </pc:sldMkLst>
        <pc:picChg chg="del">
          <ac:chgData name="Vedant Vinay Apte" userId="S::vvapte@ucdavis.edu::0a686f20-5f27-415a-a525-2007505b6a10" providerId="AD" clId="Web-{F2F6603F-3D5C-8D7D-4291-85F1C67F08EE}" dt="2021-12-01T06:53:08.287" v="4"/>
          <ac:picMkLst>
            <pc:docMk/>
            <pc:sldMk cId="4092737500" sldId="304"/>
            <ac:picMk id="6" creationId="{750A51C5-FBB6-2E4A-9761-1F503E995571}"/>
          </ac:picMkLst>
        </pc:picChg>
        <pc:picChg chg="add">
          <ac:chgData name="Vedant Vinay Apte" userId="S::vvapte@ucdavis.edu::0a686f20-5f27-415a-a525-2007505b6a10" providerId="AD" clId="Web-{F2F6603F-3D5C-8D7D-4291-85F1C67F08EE}" dt="2021-12-01T06:53:10.975" v="5"/>
          <ac:picMkLst>
            <pc:docMk/>
            <pc:sldMk cId="4092737500" sldId="304"/>
            <ac:picMk id="19" creationId="{138AA8A1-676D-426B-A8A1-2DA2E11B7084}"/>
          </ac:picMkLst>
        </pc:picChg>
      </pc:sldChg>
      <pc:sldChg chg="modSp">
        <pc:chgData name="Vedant Vinay Apte" userId="S::vvapte@ucdavis.edu::0a686f20-5f27-415a-a525-2007505b6a10" providerId="AD" clId="Web-{F2F6603F-3D5C-8D7D-4291-85F1C67F08EE}" dt="2021-12-01T06:59:53.775" v="31" actId="20577"/>
        <pc:sldMkLst>
          <pc:docMk/>
          <pc:sldMk cId="2507420354" sldId="305"/>
        </pc:sldMkLst>
        <pc:spChg chg="mod">
          <ac:chgData name="Vedant Vinay Apte" userId="S::vvapte@ucdavis.edu::0a686f20-5f27-415a-a525-2007505b6a10" providerId="AD" clId="Web-{F2F6603F-3D5C-8D7D-4291-85F1C67F08EE}" dt="2021-12-01T06:59:53.775" v="31" actId="20577"/>
          <ac:spMkLst>
            <pc:docMk/>
            <pc:sldMk cId="2507420354" sldId="305"/>
            <ac:spMk id="3" creationId="{1D2BAAB3-8934-4E40-8785-4E9869512F9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B328C-8448-D04C-A9F0-7C53EA7527AD}" type="doc">
      <dgm:prSet loTypeId="urn:microsoft.com/office/officeart/2005/8/layout/vList2" loCatId="list" qsTypeId="urn:microsoft.com/office/officeart/2005/8/quickstyle/simple1" qsCatId="simple" csTypeId="urn:microsoft.com/office/officeart/2005/8/colors/accent2_5" csCatId="accent2" phldr="1"/>
      <dgm:spPr/>
      <dgm:t>
        <a:bodyPr/>
        <a:lstStyle/>
        <a:p>
          <a:endParaRPr lang="en-US"/>
        </a:p>
      </dgm:t>
    </dgm:pt>
    <dgm:pt modelId="{A738B298-5CC6-DE4E-8A47-CC8B3E709912}">
      <dgm:prSet/>
      <dgm:spPr/>
      <dgm:t>
        <a:bodyPr/>
        <a:lstStyle/>
        <a:p>
          <a:r>
            <a:rPr lang="en-US"/>
            <a:t>Family:</a:t>
          </a:r>
        </a:p>
      </dgm:t>
    </dgm:pt>
    <dgm:pt modelId="{36B9D4DA-4209-4D46-9ABD-6BC5670A738E}" type="parTrans" cxnId="{079E215E-08F3-B844-A3C8-B1E5757E5DFB}">
      <dgm:prSet/>
      <dgm:spPr/>
      <dgm:t>
        <a:bodyPr/>
        <a:lstStyle/>
        <a:p>
          <a:endParaRPr lang="en-US"/>
        </a:p>
      </dgm:t>
    </dgm:pt>
    <dgm:pt modelId="{AFDA9566-77EF-3D46-B033-75C9891BACFE}" type="sibTrans" cxnId="{079E215E-08F3-B844-A3C8-B1E5757E5DFB}">
      <dgm:prSet/>
      <dgm:spPr/>
      <dgm:t>
        <a:bodyPr/>
        <a:lstStyle/>
        <a:p>
          <a:endParaRPr lang="en-US"/>
        </a:p>
      </dgm:t>
    </dgm:pt>
    <dgm:pt modelId="{DD787C06-B58D-9049-95C9-049EEC12A31C}">
      <dgm:prSet/>
      <dgm:spPr/>
      <dgm:t>
        <a:bodyPr/>
        <a:lstStyle/>
        <a:p>
          <a:r>
            <a:rPr lang="en-US" i="0"/>
            <a:t>PctKids2Par: percentage of kids in family housing with two parents</a:t>
          </a:r>
          <a:endParaRPr lang="en-US"/>
        </a:p>
      </dgm:t>
    </dgm:pt>
    <dgm:pt modelId="{35A7E450-9105-B94F-9E6A-44FAFC912F0D}" type="parTrans" cxnId="{E71C3C44-FE21-6D45-B8ED-C0B1F1F5AF46}">
      <dgm:prSet/>
      <dgm:spPr/>
      <dgm:t>
        <a:bodyPr/>
        <a:lstStyle/>
        <a:p>
          <a:endParaRPr lang="en-US"/>
        </a:p>
      </dgm:t>
    </dgm:pt>
    <dgm:pt modelId="{289D8F86-4550-694C-97A6-3E6AC5728EF5}" type="sibTrans" cxnId="{E71C3C44-FE21-6D45-B8ED-C0B1F1F5AF46}">
      <dgm:prSet/>
      <dgm:spPr/>
      <dgm:t>
        <a:bodyPr/>
        <a:lstStyle/>
        <a:p>
          <a:endParaRPr lang="en-US"/>
        </a:p>
      </dgm:t>
    </dgm:pt>
    <dgm:pt modelId="{85E538AF-FD10-C847-8ACB-7695AA6F8DA5}">
      <dgm:prSet/>
      <dgm:spPr/>
      <dgm:t>
        <a:bodyPr/>
        <a:lstStyle/>
        <a:p>
          <a:r>
            <a:rPr lang="en-US" i="0"/>
            <a:t>TotalPctDiv: percentage of population that is divorced</a:t>
          </a:r>
          <a:endParaRPr lang="en-US"/>
        </a:p>
      </dgm:t>
    </dgm:pt>
    <dgm:pt modelId="{307D4299-757D-B445-9350-56A7DC594752}" type="parTrans" cxnId="{8DC291FC-937C-794F-8C2E-0C59BC0A6C24}">
      <dgm:prSet/>
      <dgm:spPr/>
      <dgm:t>
        <a:bodyPr/>
        <a:lstStyle/>
        <a:p>
          <a:endParaRPr lang="en-US"/>
        </a:p>
      </dgm:t>
    </dgm:pt>
    <dgm:pt modelId="{57F484A1-573D-C144-9DB3-2856F5C00523}" type="sibTrans" cxnId="{8DC291FC-937C-794F-8C2E-0C59BC0A6C24}">
      <dgm:prSet/>
      <dgm:spPr/>
      <dgm:t>
        <a:bodyPr/>
        <a:lstStyle/>
        <a:p>
          <a:endParaRPr lang="en-US"/>
        </a:p>
      </dgm:t>
    </dgm:pt>
    <dgm:pt modelId="{ABC73DB0-D53E-6740-AC87-91287A2F5533}">
      <dgm:prSet/>
      <dgm:spPr/>
      <dgm:t>
        <a:bodyPr/>
        <a:lstStyle/>
        <a:p>
          <a:r>
            <a:rPr lang="en-US" i="0" err="1"/>
            <a:t>PctIlleg</a:t>
          </a:r>
          <a:r>
            <a:rPr lang="en-US" i="0"/>
            <a:t>: percentage of kids born to individuals that never married</a:t>
          </a:r>
          <a:endParaRPr lang="en-US"/>
        </a:p>
      </dgm:t>
    </dgm:pt>
    <dgm:pt modelId="{354BC1DD-B8D5-E24D-BCE9-80A871D23F18}" type="parTrans" cxnId="{F234D69F-0029-0142-B1AE-DF498D2FF68D}">
      <dgm:prSet/>
      <dgm:spPr/>
      <dgm:t>
        <a:bodyPr/>
        <a:lstStyle/>
        <a:p>
          <a:endParaRPr lang="en-US"/>
        </a:p>
      </dgm:t>
    </dgm:pt>
    <dgm:pt modelId="{5FCFFED5-FE61-AE4C-AA2A-D815022E8291}" type="sibTrans" cxnId="{F234D69F-0029-0142-B1AE-DF498D2FF68D}">
      <dgm:prSet/>
      <dgm:spPr/>
      <dgm:t>
        <a:bodyPr/>
        <a:lstStyle/>
        <a:p>
          <a:endParaRPr lang="en-US"/>
        </a:p>
      </dgm:t>
    </dgm:pt>
    <dgm:pt modelId="{68687EC4-6037-FF47-9D36-459023EA0499}">
      <dgm:prSet/>
      <dgm:spPr/>
      <dgm:t>
        <a:bodyPr/>
        <a:lstStyle/>
        <a:p>
          <a:r>
            <a:rPr lang="en-US"/>
            <a:t>Wealth:</a:t>
          </a:r>
        </a:p>
      </dgm:t>
    </dgm:pt>
    <dgm:pt modelId="{3DD4BD08-6F2F-374C-A54F-642F7E12FCC9}" type="parTrans" cxnId="{4C6EF3C9-EEBB-F94F-9BC2-8238B68434AF}">
      <dgm:prSet/>
      <dgm:spPr/>
      <dgm:t>
        <a:bodyPr/>
        <a:lstStyle/>
        <a:p>
          <a:endParaRPr lang="en-US"/>
        </a:p>
      </dgm:t>
    </dgm:pt>
    <dgm:pt modelId="{AC7296D2-3759-FE4F-83AA-7F6CB796986C}" type="sibTrans" cxnId="{4C6EF3C9-EEBB-F94F-9BC2-8238B68434AF}">
      <dgm:prSet/>
      <dgm:spPr/>
      <dgm:t>
        <a:bodyPr/>
        <a:lstStyle/>
        <a:p>
          <a:endParaRPr lang="en-US"/>
        </a:p>
      </dgm:t>
    </dgm:pt>
    <dgm:pt modelId="{18DCB5C6-A040-7B43-AFA1-745EB426F6CB}">
      <dgm:prSet/>
      <dgm:spPr/>
      <dgm:t>
        <a:bodyPr/>
        <a:lstStyle/>
        <a:p>
          <a:r>
            <a:rPr lang="en-US" i="0" err="1"/>
            <a:t>PctPopUnderPov</a:t>
          </a:r>
          <a:r>
            <a:rPr lang="en-US" i="0"/>
            <a:t>: percentage of population that is under the poverty level</a:t>
          </a:r>
          <a:endParaRPr lang="en-US"/>
        </a:p>
      </dgm:t>
    </dgm:pt>
    <dgm:pt modelId="{BE94DFB1-6227-184A-8716-0686B909F45D}" type="parTrans" cxnId="{3F3ABC80-3432-4840-86BA-C58C2B95866D}">
      <dgm:prSet/>
      <dgm:spPr/>
      <dgm:t>
        <a:bodyPr/>
        <a:lstStyle/>
        <a:p>
          <a:endParaRPr lang="en-US"/>
        </a:p>
      </dgm:t>
    </dgm:pt>
    <dgm:pt modelId="{15DA9FFC-4E40-2E49-95BC-974C9CB9B767}" type="sibTrans" cxnId="{3F3ABC80-3432-4840-86BA-C58C2B95866D}">
      <dgm:prSet/>
      <dgm:spPr/>
      <dgm:t>
        <a:bodyPr/>
        <a:lstStyle/>
        <a:p>
          <a:endParaRPr lang="en-US"/>
        </a:p>
      </dgm:t>
    </dgm:pt>
    <dgm:pt modelId="{DAB3E4E6-ADE2-C249-AE95-FCBFEB8F73BC}">
      <dgm:prSet/>
      <dgm:spPr/>
      <dgm:t>
        <a:bodyPr/>
        <a:lstStyle/>
        <a:p>
          <a:r>
            <a:rPr lang="en-US" i="0" err="1"/>
            <a:t>pctWPubAsst</a:t>
          </a:r>
          <a:r>
            <a:rPr lang="en-US" i="0"/>
            <a:t>: percentage of population with public assistance income</a:t>
          </a:r>
          <a:endParaRPr lang="en-US"/>
        </a:p>
      </dgm:t>
    </dgm:pt>
    <dgm:pt modelId="{8B9C2A36-4615-634C-B5AE-11DC4D4721B3}" type="parTrans" cxnId="{AF174ECE-EE08-E049-915A-79B3835038E7}">
      <dgm:prSet/>
      <dgm:spPr/>
      <dgm:t>
        <a:bodyPr/>
        <a:lstStyle/>
        <a:p>
          <a:endParaRPr lang="en-US"/>
        </a:p>
      </dgm:t>
    </dgm:pt>
    <dgm:pt modelId="{B47AF20D-5FE7-1C41-865D-046683255E10}" type="sibTrans" cxnId="{AF174ECE-EE08-E049-915A-79B3835038E7}">
      <dgm:prSet/>
      <dgm:spPr/>
      <dgm:t>
        <a:bodyPr/>
        <a:lstStyle/>
        <a:p>
          <a:endParaRPr lang="en-US"/>
        </a:p>
      </dgm:t>
    </dgm:pt>
    <dgm:pt modelId="{2B55DF68-6196-8B44-A30B-C4A50402426D}">
      <dgm:prSet/>
      <dgm:spPr/>
      <dgm:t>
        <a:bodyPr/>
        <a:lstStyle/>
        <a:p>
          <a:r>
            <a:rPr lang="en-US" i="0"/>
            <a:t>pctWInvInc: percentage of population with investment income</a:t>
          </a:r>
          <a:endParaRPr lang="en-US"/>
        </a:p>
      </dgm:t>
    </dgm:pt>
    <dgm:pt modelId="{28DD5F99-01DF-AF4D-B09C-B08D73702183}" type="parTrans" cxnId="{647B49FF-0002-9245-81A4-E3ADB5A4DB24}">
      <dgm:prSet/>
      <dgm:spPr/>
      <dgm:t>
        <a:bodyPr/>
        <a:lstStyle/>
        <a:p>
          <a:endParaRPr lang="en-US"/>
        </a:p>
      </dgm:t>
    </dgm:pt>
    <dgm:pt modelId="{71F9137D-945E-1B43-840C-D41AF7CF2EC9}" type="sibTrans" cxnId="{647B49FF-0002-9245-81A4-E3ADB5A4DB24}">
      <dgm:prSet/>
      <dgm:spPr/>
      <dgm:t>
        <a:bodyPr/>
        <a:lstStyle/>
        <a:p>
          <a:endParaRPr lang="en-US"/>
        </a:p>
      </dgm:t>
    </dgm:pt>
    <dgm:pt modelId="{1AA26A6F-290F-8247-A15E-78E810929C33}">
      <dgm:prSet/>
      <dgm:spPr/>
      <dgm:t>
        <a:bodyPr/>
        <a:lstStyle/>
        <a:p>
          <a:r>
            <a:rPr lang="en-US"/>
            <a:t>Race:</a:t>
          </a:r>
        </a:p>
      </dgm:t>
    </dgm:pt>
    <dgm:pt modelId="{1C4E2507-FC1A-E54D-BE22-B129EF62B9E2}" type="parTrans" cxnId="{2F73768F-67D7-DA49-BFB3-A693E0ADDE1F}">
      <dgm:prSet/>
      <dgm:spPr/>
      <dgm:t>
        <a:bodyPr/>
        <a:lstStyle/>
        <a:p>
          <a:endParaRPr lang="en-US"/>
        </a:p>
      </dgm:t>
    </dgm:pt>
    <dgm:pt modelId="{4C4F910F-3F6A-8B47-BCA7-1061E871FFB0}" type="sibTrans" cxnId="{2F73768F-67D7-DA49-BFB3-A693E0ADDE1F}">
      <dgm:prSet/>
      <dgm:spPr/>
      <dgm:t>
        <a:bodyPr/>
        <a:lstStyle/>
        <a:p>
          <a:endParaRPr lang="en-US"/>
        </a:p>
      </dgm:t>
    </dgm:pt>
    <dgm:pt modelId="{588C49D9-9FA0-F84C-A94A-EF2C72A1FBEE}">
      <dgm:prSet/>
      <dgm:spPr/>
      <dgm:t>
        <a:bodyPr/>
        <a:lstStyle/>
        <a:p>
          <a:r>
            <a:rPr lang="en-US" i="0"/>
            <a:t>racepctblack: percentage of population that is African American</a:t>
          </a:r>
          <a:endParaRPr lang="en-US"/>
        </a:p>
      </dgm:t>
    </dgm:pt>
    <dgm:pt modelId="{2269963D-EC40-6242-8EDB-EFA0DE579225}" type="parTrans" cxnId="{01525D1C-84E9-C445-8B2E-B0DA2240529E}">
      <dgm:prSet/>
      <dgm:spPr/>
      <dgm:t>
        <a:bodyPr/>
        <a:lstStyle/>
        <a:p>
          <a:endParaRPr lang="en-US"/>
        </a:p>
      </dgm:t>
    </dgm:pt>
    <dgm:pt modelId="{A599A2BC-5CB7-9C48-8EFB-02EC449D1CCD}" type="sibTrans" cxnId="{01525D1C-84E9-C445-8B2E-B0DA2240529E}">
      <dgm:prSet/>
      <dgm:spPr/>
      <dgm:t>
        <a:bodyPr/>
        <a:lstStyle/>
        <a:p>
          <a:endParaRPr lang="en-US"/>
        </a:p>
      </dgm:t>
    </dgm:pt>
    <dgm:pt modelId="{84374CB1-BDBF-0E44-8F9D-412AD70632E2}">
      <dgm:prSet/>
      <dgm:spPr/>
      <dgm:t>
        <a:bodyPr/>
        <a:lstStyle/>
        <a:p>
          <a:r>
            <a:rPr lang="en-US" i="0"/>
            <a:t>racePctWhite: percentage of population that is white</a:t>
          </a:r>
          <a:endParaRPr lang="en-US"/>
        </a:p>
      </dgm:t>
    </dgm:pt>
    <dgm:pt modelId="{B832B1F2-15F2-7743-88E3-D645650823DA}" type="parTrans" cxnId="{811F86C2-D5D5-5F48-8348-4E0CC5F250F8}">
      <dgm:prSet/>
      <dgm:spPr/>
      <dgm:t>
        <a:bodyPr/>
        <a:lstStyle/>
        <a:p>
          <a:endParaRPr lang="en-US"/>
        </a:p>
      </dgm:t>
    </dgm:pt>
    <dgm:pt modelId="{E301F72F-6638-944A-8988-4E2FD38CA3EC}" type="sibTrans" cxnId="{811F86C2-D5D5-5F48-8348-4E0CC5F250F8}">
      <dgm:prSet/>
      <dgm:spPr/>
      <dgm:t>
        <a:bodyPr/>
        <a:lstStyle/>
        <a:p>
          <a:endParaRPr lang="en-US"/>
        </a:p>
      </dgm:t>
    </dgm:pt>
    <dgm:pt modelId="{458F7CF2-3B8D-554C-94CA-2FA025C6D0D9}">
      <dgm:prSet/>
      <dgm:spPr/>
      <dgm:t>
        <a:bodyPr/>
        <a:lstStyle/>
        <a:p>
          <a:r>
            <a:rPr lang="en-US"/>
            <a:t>Goal</a:t>
          </a:r>
        </a:p>
      </dgm:t>
    </dgm:pt>
    <dgm:pt modelId="{E74542F3-0CF1-6140-8417-E255E7E23A1E}" type="parTrans" cxnId="{D1676238-6CC1-F742-9DBE-12E26AFB7122}">
      <dgm:prSet/>
      <dgm:spPr/>
      <dgm:t>
        <a:bodyPr/>
        <a:lstStyle/>
        <a:p>
          <a:endParaRPr lang="en-US"/>
        </a:p>
      </dgm:t>
    </dgm:pt>
    <dgm:pt modelId="{D5FFA3C4-79D3-CB45-8D72-D9AB2E3FBD1B}" type="sibTrans" cxnId="{D1676238-6CC1-F742-9DBE-12E26AFB7122}">
      <dgm:prSet/>
      <dgm:spPr/>
      <dgm:t>
        <a:bodyPr/>
        <a:lstStyle/>
        <a:p>
          <a:endParaRPr lang="en-US"/>
        </a:p>
      </dgm:t>
    </dgm:pt>
    <dgm:pt modelId="{5C2688E8-0DC7-D94D-AC46-435B17EFAA54}">
      <dgm:prSet/>
      <dgm:spPr/>
      <dgm:t>
        <a:bodyPr/>
        <a:lstStyle/>
        <a:p>
          <a:r>
            <a:rPr lang="en-US" err="1"/>
            <a:t>ViolentCrimesPerPop</a:t>
          </a:r>
          <a:r>
            <a:rPr lang="en-US"/>
            <a:t>: total number of violent crimes per 100K population</a:t>
          </a:r>
        </a:p>
      </dgm:t>
    </dgm:pt>
    <dgm:pt modelId="{24DDCFFA-F668-6E47-B87C-A5A225A1822C}" type="parTrans" cxnId="{48DEA7F3-B70F-4A47-93C6-635B785DA105}">
      <dgm:prSet/>
      <dgm:spPr/>
      <dgm:t>
        <a:bodyPr/>
        <a:lstStyle/>
        <a:p>
          <a:endParaRPr lang="en-US"/>
        </a:p>
      </dgm:t>
    </dgm:pt>
    <dgm:pt modelId="{D9691D85-30EC-ED48-89DC-1ADFC90E34C8}" type="sibTrans" cxnId="{48DEA7F3-B70F-4A47-93C6-635B785DA105}">
      <dgm:prSet/>
      <dgm:spPr/>
      <dgm:t>
        <a:bodyPr/>
        <a:lstStyle/>
        <a:p>
          <a:endParaRPr lang="en-US"/>
        </a:p>
      </dgm:t>
    </dgm:pt>
    <dgm:pt modelId="{78D5CB76-ECA3-3244-9DEC-37E0EB85901C}" type="pres">
      <dgm:prSet presAssocID="{CBAB328C-8448-D04C-A9F0-7C53EA7527AD}" presName="linear" presStyleCnt="0">
        <dgm:presLayoutVars>
          <dgm:animLvl val="lvl"/>
          <dgm:resizeHandles val="exact"/>
        </dgm:presLayoutVars>
      </dgm:prSet>
      <dgm:spPr/>
    </dgm:pt>
    <dgm:pt modelId="{9C0601E6-A446-CC4D-8D17-B25DDF166EF2}" type="pres">
      <dgm:prSet presAssocID="{A738B298-5CC6-DE4E-8A47-CC8B3E709912}" presName="parentText" presStyleLbl="node1" presStyleIdx="0" presStyleCnt="4">
        <dgm:presLayoutVars>
          <dgm:chMax val="0"/>
          <dgm:bulletEnabled val="1"/>
        </dgm:presLayoutVars>
      </dgm:prSet>
      <dgm:spPr/>
    </dgm:pt>
    <dgm:pt modelId="{1699E8B0-5FB7-2848-A587-AC053B6487F4}" type="pres">
      <dgm:prSet presAssocID="{A738B298-5CC6-DE4E-8A47-CC8B3E709912}" presName="childText" presStyleLbl="revTx" presStyleIdx="0" presStyleCnt="4">
        <dgm:presLayoutVars>
          <dgm:bulletEnabled val="1"/>
        </dgm:presLayoutVars>
      </dgm:prSet>
      <dgm:spPr/>
    </dgm:pt>
    <dgm:pt modelId="{4C2CEB0C-6C0B-CF4A-9317-5F4B9CEE9FB0}" type="pres">
      <dgm:prSet presAssocID="{68687EC4-6037-FF47-9D36-459023EA0499}" presName="parentText" presStyleLbl="node1" presStyleIdx="1" presStyleCnt="4">
        <dgm:presLayoutVars>
          <dgm:chMax val="0"/>
          <dgm:bulletEnabled val="1"/>
        </dgm:presLayoutVars>
      </dgm:prSet>
      <dgm:spPr/>
    </dgm:pt>
    <dgm:pt modelId="{6905CEC3-064A-6544-A093-17C99A18B9A3}" type="pres">
      <dgm:prSet presAssocID="{68687EC4-6037-FF47-9D36-459023EA0499}" presName="childText" presStyleLbl="revTx" presStyleIdx="1" presStyleCnt="4">
        <dgm:presLayoutVars>
          <dgm:bulletEnabled val="1"/>
        </dgm:presLayoutVars>
      </dgm:prSet>
      <dgm:spPr/>
    </dgm:pt>
    <dgm:pt modelId="{BF78288C-0AB0-9344-BCF1-2AE70EF35C06}" type="pres">
      <dgm:prSet presAssocID="{1AA26A6F-290F-8247-A15E-78E810929C33}" presName="parentText" presStyleLbl="node1" presStyleIdx="2" presStyleCnt="4">
        <dgm:presLayoutVars>
          <dgm:chMax val="0"/>
          <dgm:bulletEnabled val="1"/>
        </dgm:presLayoutVars>
      </dgm:prSet>
      <dgm:spPr/>
    </dgm:pt>
    <dgm:pt modelId="{E5FFBAFD-B8C4-4F48-ABB1-7B5C36E15019}" type="pres">
      <dgm:prSet presAssocID="{1AA26A6F-290F-8247-A15E-78E810929C33}" presName="childText" presStyleLbl="revTx" presStyleIdx="2" presStyleCnt="4">
        <dgm:presLayoutVars>
          <dgm:bulletEnabled val="1"/>
        </dgm:presLayoutVars>
      </dgm:prSet>
      <dgm:spPr/>
    </dgm:pt>
    <dgm:pt modelId="{99725FF3-7DDC-8C41-942D-5669235E2E41}" type="pres">
      <dgm:prSet presAssocID="{458F7CF2-3B8D-554C-94CA-2FA025C6D0D9}" presName="parentText" presStyleLbl="node1" presStyleIdx="3" presStyleCnt="4">
        <dgm:presLayoutVars>
          <dgm:chMax val="0"/>
          <dgm:bulletEnabled val="1"/>
        </dgm:presLayoutVars>
      </dgm:prSet>
      <dgm:spPr/>
    </dgm:pt>
    <dgm:pt modelId="{B3882E6E-1554-BD4E-8E24-3FB289056F85}" type="pres">
      <dgm:prSet presAssocID="{458F7CF2-3B8D-554C-94CA-2FA025C6D0D9}" presName="childText" presStyleLbl="revTx" presStyleIdx="3" presStyleCnt="4">
        <dgm:presLayoutVars>
          <dgm:bulletEnabled val="1"/>
        </dgm:presLayoutVars>
      </dgm:prSet>
      <dgm:spPr/>
    </dgm:pt>
  </dgm:ptLst>
  <dgm:cxnLst>
    <dgm:cxn modelId="{85DC2F09-76E9-B647-97A9-6255C2C259A6}" type="presOf" srcId="{458F7CF2-3B8D-554C-94CA-2FA025C6D0D9}" destId="{99725FF3-7DDC-8C41-942D-5669235E2E41}" srcOrd="0" destOrd="0" presId="urn:microsoft.com/office/officeart/2005/8/layout/vList2"/>
    <dgm:cxn modelId="{D283E112-10C9-7E4E-B070-7FC7C98AAFCA}" type="presOf" srcId="{1AA26A6F-290F-8247-A15E-78E810929C33}" destId="{BF78288C-0AB0-9344-BCF1-2AE70EF35C06}" srcOrd="0" destOrd="0" presId="urn:microsoft.com/office/officeart/2005/8/layout/vList2"/>
    <dgm:cxn modelId="{4545AB14-07C6-1C41-BFBD-7CB7C3BE12E6}" type="presOf" srcId="{CBAB328C-8448-D04C-A9F0-7C53EA7527AD}" destId="{78D5CB76-ECA3-3244-9DEC-37E0EB85901C}" srcOrd="0" destOrd="0" presId="urn:microsoft.com/office/officeart/2005/8/layout/vList2"/>
    <dgm:cxn modelId="{01525D1C-84E9-C445-8B2E-B0DA2240529E}" srcId="{1AA26A6F-290F-8247-A15E-78E810929C33}" destId="{588C49D9-9FA0-F84C-A94A-EF2C72A1FBEE}" srcOrd="0" destOrd="0" parTransId="{2269963D-EC40-6242-8EDB-EFA0DE579225}" sibTransId="{A599A2BC-5CB7-9C48-8EFB-02EC449D1CCD}"/>
    <dgm:cxn modelId="{D1676238-6CC1-F742-9DBE-12E26AFB7122}" srcId="{CBAB328C-8448-D04C-A9F0-7C53EA7527AD}" destId="{458F7CF2-3B8D-554C-94CA-2FA025C6D0D9}" srcOrd="3" destOrd="0" parTransId="{E74542F3-0CF1-6140-8417-E255E7E23A1E}" sibTransId="{D5FFA3C4-79D3-CB45-8D72-D9AB2E3FBD1B}"/>
    <dgm:cxn modelId="{E55B9A3E-FC48-6C44-BF75-C59DACFFB718}" type="presOf" srcId="{DAB3E4E6-ADE2-C249-AE95-FCBFEB8F73BC}" destId="{6905CEC3-064A-6544-A093-17C99A18B9A3}" srcOrd="0" destOrd="1" presId="urn:microsoft.com/office/officeart/2005/8/layout/vList2"/>
    <dgm:cxn modelId="{49F5F13F-9A6A-DE47-B034-F417FAF8E795}" type="presOf" srcId="{A738B298-5CC6-DE4E-8A47-CC8B3E709912}" destId="{9C0601E6-A446-CC4D-8D17-B25DDF166EF2}" srcOrd="0" destOrd="0" presId="urn:microsoft.com/office/officeart/2005/8/layout/vList2"/>
    <dgm:cxn modelId="{079E215E-08F3-B844-A3C8-B1E5757E5DFB}" srcId="{CBAB328C-8448-D04C-A9F0-7C53EA7527AD}" destId="{A738B298-5CC6-DE4E-8A47-CC8B3E709912}" srcOrd="0" destOrd="0" parTransId="{36B9D4DA-4209-4D46-9ABD-6BC5670A738E}" sibTransId="{AFDA9566-77EF-3D46-B033-75C9891BACFE}"/>
    <dgm:cxn modelId="{E71C3C44-FE21-6D45-B8ED-C0B1F1F5AF46}" srcId="{A738B298-5CC6-DE4E-8A47-CC8B3E709912}" destId="{DD787C06-B58D-9049-95C9-049EEC12A31C}" srcOrd="0" destOrd="0" parTransId="{35A7E450-9105-B94F-9E6A-44FAFC912F0D}" sibTransId="{289D8F86-4550-694C-97A6-3E6AC5728EF5}"/>
    <dgm:cxn modelId="{6ABFD24D-E44C-1C43-BE6D-71DA50E78C65}" type="presOf" srcId="{18DCB5C6-A040-7B43-AFA1-745EB426F6CB}" destId="{6905CEC3-064A-6544-A093-17C99A18B9A3}" srcOrd="0" destOrd="0" presId="urn:microsoft.com/office/officeart/2005/8/layout/vList2"/>
    <dgm:cxn modelId="{34B8D46D-8DEB-354E-B08C-21AA16E0E80E}" type="presOf" srcId="{85E538AF-FD10-C847-8ACB-7695AA6F8DA5}" destId="{1699E8B0-5FB7-2848-A587-AC053B6487F4}" srcOrd="0" destOrd="1" presId="urn:microsoft.com/office/officeart/2005/8/layout/vList2"/>
    <dgm:cxn modelId="{29880573-206B-9D42-9867-112FD89E6A8F}" type="presOf" srcId="{DD787C06-B58D-9049-95C9-049EEC12A31C}" destId="{1699E8B0-5FB7-2848-A587-AC053B6487F4}" srcOrd="0" destOrd="0" presId="urn:microsoft.com/office/officeart/2005/8/layout/vList2"/>
    <dgm:cxn modelId="{7D44295A-0B9E-1849-BF62-E660CF79985D}" type="presOf" srcId="{68687EC4-6037-FF47-9D36-459023EA0499}" destId="{4C2CEB0C-6C0B-CF4A-9317-5F4B9CEE9FB0}" srcOrd="0" destOrd="0" presId="urn:microsoft.com/office/officeart/2005/8/layout/vList2"/>
    <dgm:cxn modelId="{3F3ABC80-3432-4840-86BA-C58C2B95866D}" srcId="{68687EC4-6037-FF47-9D36-459023EA0499}" destId="{18DCB5C6-A040-7B43-AFA1-745EB426F6CB}" srcOrd="0" destOrd="0" parTransId="{BE94DFB1-6227-184A-8716-0686B909F45D}" sibTransId="{15DA9FFC-4E40-2E49-95BC-974C9CB9B767}"/>
    <dgm:cxn modelId="{DCBA3C89-4836-7241-8C1F-BC30D4372E70}" type="presOf" srcId="{2B55DF68-6196-8B44-A30B-C4A50402426D}" destId="{6905CEC3-064A-6544-A093-17C99A18B9A3}" srcOrd="0" destOrd="2" presId="urn:microsoft.com/office/officeart/2005/8/layout/vList2"/>
    <dgm:cxn modelId="{2F73768F-67D7-DA49-BFB3-A693E0ADDE1F}" srcId="{CBAB328C-8448-D04C-A9F0-7C53EA7527AD}" destId="{1AA26A6F-290F-8247-A15E-78E810929C33}" srcOrd="2" destOrd="0" parTransId="{1C4E2507-FC1A-E54D-BE22-B129EF62B9E2}" sibTransId="{4C4F910F-3F6A-8B47-BCA7-1061E871FFB0}"/>
    <dgm:cxn modelId="{F8180A97-D0EA-2F4A-B156-B468480DCB31}" type="presOf" srcId="{ABC73DB0-D53E-6740-AC87-91287A2F5533}" destId="{1699E8B0-5FB7-2848-A587-AC053B6487F4}" srcOrd="0" destOrd="2" presId="urn:microsoft.com/office/officeart/2005/8/layout/vList2"/>
    <dgm:cxn modelId="{91EA1597-B88E-6348-8533-10C88EE1A301}" type="presOf" srcId="{588C49D9-9FA0-F84C-A94A-EF2C72A1FBEE}" destId="{E5FFBAFD-B8C4-4F48-ABB1-7B5C36E15019}" srcOrd="0" destOrd="0" presId="urn:microsoft.com/office/officeart/2005/8/layout/vList2"/>
    <dgm:cxn modelId="{F234D69F-0029-0142-B1AE-DF498D2FF68D}" srcId="{A738B298-5CC6-DE4E-8A47-CC8B3E709912}" destId="{ABC73DB0-D53E-6740-AC87-91287A2F5533}" srcOrd="2" destOrd="0" parTransId="{354BC1DD-B8D5-E24D-BCE9-80A871D23F18}" sibTransId="{5FCFFED5-FE61-AE4C-AA2A-D815022E8291}"/>
    <dgm:cxn modelId="{187664A0-6A94-844A-AD43-6787B2664FCF}" type="presOf" srcId="{5C2688E8-0DC7-D94D-AC46-435B17EFAA54}" destId="{B3882E6E-1554-BD4E-8E24-3FB289056F85}" srcOrd="0" destOrd="0" presId="urn:microsoft.com/office/officeart/2005/8/layout/vList2"/>
    <dgm:cxn modelId="{811F86C2-D5D5-5F48-8348-4E0CC5F250F8}" srcId="{1AA26A6F-290F-8247-A15E-78E810929C33}" destId="{84374CB1-BDBF-0E44-8F9D-412AD70632E2}" srcOrd="1" destOrd="0" parTransId="{B832B1F2-15F2-7743-88E3-D645650823DA}" sibTransId="{E301F72F-6638-944A-8988-4E2FD38CA3EC}"/>
    <dgm:cxn modelId="{4C6EF3C9-EEBB-F94F-9BC2-8238B68434AF}" srcId="{CBAB328C-8448-D04C-A9F0-7C53EA7527AD}" destId="{68687EC4-6037-FF47-9D36-459023EA0499}" srcOrd="1" destOrd="0" parTransId="{3DD4BD08-6F2F-374C-A54F-642F7E12FCC9}" sibTransId="{AC7296D2-3759-FE4F-83AA-7F6CB796986C}"/>
    <dgm:cxn modelId="{AF174ECE-EE08-E049-915A-79B3835038E7}" srcId="{68687EC4-6037-FF47-9D36-459023EA0499}" destId="{DAB3E4E6-ADE2-C249-AE95-FCBFEB8F73BC}" srcOrd="1" destOrd="0" parTransId="{8B9C2A36-4615-634C-B5AE-11DC4D4721B3}" sibTransId="{B47AF20D-5FE7-1C41-865D-046683255E10}"/>
    <dgm:cxn modelId="{6A46BECE-B619-E641-9BBD-42B2EEBB23DF}" type="presOf" srcId="{84374CB1-BDBF-0E44-8F9D-412AD70632E2}" destId="{E5FFBAFD-B8C4-4F48-ABB1-7B5C36E15019}" srcOrd="0" destOrd="1" presId="urn:microsoft.com/office/officeart/2005/8/layout/vList2"/>
    <dgm:cxn modelId="{48DEA7F3-B70F-4A47-93C6-635B785DA105}" srcId="{458F7CF2-3B8D-554C-94CA-2FA025C6D0D9}" destId="{5C2688E8-0DC7-D94D-AC46-435B17EFAA54}" srcOrd="0" destOrd="0" parTransId="{24DDCFFA-F668-6E47-B87C-A5A225A1822C}" sibTransId="{D9691D85-30EC-ED48-89DC-1ADFC90E34C8}"/>
    <dgm:cxn modelId="{8DC291FC-937C-794F-8C2E-0C59BC0A6C24}" srcId="{A738B298-5CC6-DE4E-8A47-CC8B3E709912}" destId="{85E538AF-FD10-C847-8ACB-7695AA6F8DA5}" srcOrd="1" destOrd="0" parTransId="{307D4299-757D-B445-9350-56A7DC594752}" sibTransId="{57F484A1-573D-C144-9DB3-2856F5C00523}"/>
    <dgm:cxn modelId="{647B49FF-0002-9245-81A4-E3ADB5A4DB24}" srcId="{68687EC4-6037-FF47-9D36-459023EA0499}" destId="{2B55DF68-6196-8B44-A30B-C4A50402426D}" srcOrd="2" destOrd="0" parTransId="{28DD5F99-01DF-AF4D-B09C-B08D73702183}" sibTransId="{71F9137D-945E-1B43-840C-D41AF7CF2EC9}"/>
    <dgm:cxn modelId="{D97F4C80-EC04-094A-A5B7-14E4A5997CC9}" type="presParOf" srcId="{78D5CB76-ECA3-3244-9DEC-37E0EB85901C}" destId="{9C0601E6-A446-CC4D-8D17-B25DDF166EF2}" srcOrd="0" destOrd="0" presId="urn:microsoft.com/office/officeart/2005/8/layout/vList2"/>
    <dgm:cxn modelId="{6A6F6E7B-8DBB-EB4A-BC94-F4087F64D025}" type="presParOf" srcId="{78D5CB76-ECA3-3244-9DEC-37E0EB85901C}" destId="{1699E8B0-5FB7-2848-A587-AC053B6487F4}" srcOrd="1" destOrd="0" presId="urn:microsoft.com/office/officeart/2005/8/layout/vList2"/>
    <dgm:cxn modelId="{69DD80B0-58CB-7744-8247-4D718FE2B63A}" type="presParOf" srcId="{78D5CB76-ECA3-3244-9DEC-37E0EB85901C}" destId="{4C2CEB0C-6C0B-CF4A-9317-5F4B9CEE9FB0}" srcOrd="2" destOrd="0" presId="urn:microsoft.com/office/officeart/2005/8/layout/vList2"/>
    <dgm:cxn modelId="{E19C3582-226F-BE46-AE3A-6C86170F70D7}" type="presParOf" srcId="{78D5CB76-ECA3-3244-9DEC-37E0EB85901C}" destId="{6905CEC3-064A-6544-A093-17C99A18B9A3}" srcOrd="3" destOrd="0" presId="urn:microsoft.com/office/officeart/2005/8/layout/vList2"/>
    <dgm:cxn modelId="{9DFB1FE3-73D8-B846-9975-9B422D3DC8EF}" type="presParOf" srcId="{78D5CB76-ECA3-3244-9DEC-37E0EB85901C}" destId="{BF78288C-0AB0-9344-BCF1-2AE70EF35C06}" srcOrd="4" destOrd="0" presId="urn:microsoft.com/office/officeart/2005/8/layout/vList2"/>
    <dgm:cxn modelId="{B2837860-B227-4947-BCF7-16397B6A2D6F}" type="presParOf" srcId="{78D5CB76-ECA3-3244-9DEC-37E0EB85901C}" destId="{E5FFBAFD-B8C4-4F48-ABB1-7B5C36E15019}" srcOrd="5" destOrd="0" presId="urn:microsoft.com/office/officeart/2005/8/layout/vList2"/>
    <dgm:cxn modelId="{9B89599D-A2F1-6844-A832-0450ECD166F7}" type="presParOf" srcId="{78D5CB76-ECA3-3244-9DEC-37E0EB85901C}" destId="{99725FF3-7DDC-8C41-942D-5669235E2E41}" srcOrd="6" destOrd="0" presId="urn:microsoft.com/office/officeart/2005/8/layout/vList2"/>
    <dgm:cxn modelId="{023F8804-7988-FA4A-90FA-3C7BA2CA1F8F}" type="presParOf" srcId="{78D5CB76-ECA3-3244-9DEC-37E0EB85901C}" destId="{B3882E6E-1554-BD4E-8E24-3FB289056F85}"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601E6-A446-CC4D-8D17-B25DDF166EF2}">
      <dsp:nvSpPr>
        <dsp:cNvPr id="0" name=""/>
        <dsp:cNvSpPr/>
      </dsp:nvSpPr>
      <dsp:spPr>
        <a:xfrm>
          <a:off x="0" y="138856"/>
          <a:ext cx="5237339" cy="431730"/>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Family:</a:t>
          </a:r>
        </a:p>
      </dsp:txBody>
      <dsp:txXfrm>
        <a:off x="21075" y="159931"/>
        <a:ext cx="5195189" cy="389580"/>
      </dsp:txXfrm>
    </dsp:sp>
    <dsp:sp modelId="{1699E8B0-5FB7-2848-A587-AC053B6487F4}">
      <dsp:nvSpPr>
        <dsp:cNvPr id="0" name=""/>
        <dsp:cNvSpPr/>
      </dsp:nvSpPr>
      <dsp:spPr>
        <a:xfrm>
          <a:off x="0" y="570586"/>
          <a:ext cx="523733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28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0" kern="1200"/>
            <a:t>PctKids2Par: percentage of kids in family housing with two parents</a:t>
          </a:r>
          <a:endParaRPr lang="en-US" sz="1400" kern="1200"/>
        </a:p>
        <a:p>
          <a:pPr marL="114300" lvl="1" indent="-114300" algn="l" defTabSz="622300">
            <a:lnSpc>
              <a:spcPct val="90000"/>
            </a:lnSpc>
            <a:spcBef>
              <a:spcPct val="0"/>
            </a:spcBef>
            <a:spcAft>
              <a:spcPct val="20000"/>
            </a:spcAft>
            <a:buChar char="•"/>
          </a:pPr>
          <a:r>
            <a:rPr lang="en-US" sz="1400" i="0" kern="1200"/>
            <a:t>TotalPctDiv: percentage of population that is divorced</a:t>
          </a:r>
          <a:endParaRPr lang="en-US" sz="1400" kern="1200"/>
        </a:p>
        <a:p>
          <a:pPr marL="114300" lvl="1" indent="-114300" algn="l" defTabSz="622300">
            <a:lnSpc>
              <a:spcPct val="90000"/>
            </a:lnSpc>
            <a:spcBef>
              <a:spcPct val="0"/>
            </a:spcBef>
            <a:spcAft>
              <a:spcPct val="20000"/>
            </a:spcAft>
            <a:buChar char="•"/>
          </a:pPr>
          <a:r>
            <a:rPr lang="en-US" sz="1400" i="0" kern="1200" err="1"/>
            <a:t>PctIlleg</a:t>
          </a:r>
          <a:r>
            <a:rPr lang="en-US" sz="1400" i="0" kern="1200"/>
            <a:t>: percentage of kids born to individuals that never married</a:t>
          </a:r>
          <a:endParaRPr lang="en-US" sz="1400" kern="1200"/>
        </a:p>
      </dsp:txBody>
      <dsp:txXfrm>
        <a:off x="0" y="570586"/>
        <a:ext cx="5237339" cy="726570"/>
      </dsp:txXfrm>
    </dsp:sp>
    <dsp:sp modelId="{4C2CEB0C-6C0B-CF4A-9317-5F4B9CEE9FB0}">
      <dsp:nvSpPr>
        <dsp:cNvPr id="0" name=""/>
        <dsp:cNvSpPr/>
      </dsp:nvSpPr>
      <dsp:spPr>
        <a:xfrm>
          <a:off x="0" y="1297156"/>
          <a:ext cx="5237339" cy="431730"/>
        </a:xfrm>
        <a:prstGeom prst="roundRect">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Wealth:</a:t>
          </a:r>
        </a:p>
      </dsp:txBody>
      <dsp:txXfrm>
        <a:off x="21075" y="1318231"/>
        <a:ext cx="5195189" cy="389580"/>
      </dsp:txXfrm>
    </dsp:sp>
    <dsp:sp modelId="{6905CEC3-064A-6544-A093-17C99A18B9A3}">
      <dsp:nvSpPr>
        <dsp:cNvPr id="0" name=""/>
        <dsp:cNvSpPr/>
      </dsp:nvSpPr>
      <dsp:spPr>
        <a:xfrm>
          <a:off x="0" y="1728886"/>
          <a:ext cx="5237339"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28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0" kern="1200" err="1"/>
            <a:t>PctPopUnderPov</a:t>
          </a:r>
          <a:r>
            <a:rPr lang="en-US" sz="1400" i="0" kern="1200"/>
            <a:t>: percentage of population that is under the poverty level</a:t>
          </a:r>
          <a:endParaRPr lang="en-US" sz="1400" kern="1200"/>
        </a:p>
        <a:p>
          <a:pPr marL="114300" lvl="1" indent="-114300" algn="l" defTabSz="622300">
            <a:lnSpc>
              <a:spcPct val="90000"/>
            </a:lnSpc>
            <a:spcBef>
              <a:spcPct val="0"/>
            </a:spcBef>
            <a:spcAft>
              <a:spcPct val="20000"/>
            </a:spcAft>
            <a:buChar char="•"/>
          </a:pPr>
          <a:r>
            <a:rPr lang="en-US" sz="1400" i="0" kern="1200" err="1"/>
            <a:t>pctWPubAsst</a:t>
          </a:r>
          <a:r>
            <a:rPr lang="en-US" sz="1400" i="0" kern="1200"/>
            <a:t>: percentage of population with public assistance income</a:t>
          </a:r>
          <a:endParaRPr lang="en-US" sz="1400" kern="1200"/>
        </a:p>
        <a:p>
          <a:pPr marL="114300" lvl="1" indent="-114300" algn="l" defTabSz="622300">
            <a:lnSpc>
              <a:spcPct val="90000"/>
            </a:lnSpc>
            <a:spcBef>
              <a:spcPct val="0"/>
            </a:spcBef>
            <a:spcAft>
              <a:spcPct val="20000"/>
            </a:spcAft>
            <a:buChar char="•"/>
          </a:pPr>
          <a:r>
            <a:rPr lang="en-US" sz="1400" i="0" kern="1200"/>
            <a:t>pctWInvInc: percentage of population with investment income</a:t>
          </a:r>
          <a:endParaRPr lang="en-US" sz="1400" kern="1200"/>
        </a:p>
      </dsp:txBody>
      <dsp:txXfrm>
        <a:off x="0" y="1728886"/>
        <a:ext cx="5237339" cy="1117800"/>
      </dsp:txXfrm>
    </dsp:sp>
    <dsp:sp modelId="{BF78288C-0AB0-9344-BCF1-2AE70EF35C06}">
      <dsp:nvSpPr>
        <dsp:cNvPr id="0" name=""/>
        <dsp:cNvSpPr/>
      </dsp:nvSpPr>
      <dsp:spPr>
        <a:xfrm>
          <a:off x="0" y="2846686"/>
          <a:ext cx="5237339" cy="431730"/>
        </a:xfrm>
        <a:prstGeom prst="roundRect">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Race:</a:t>
          </a:r>
        </a:p>
      </dsp:txBody>
      <dsp:txXfrm>
        <a:off x="21075" y="2867761"/>
        <a:ext cx="5195189" cy="389580"/>
      </dsp:txXfrm>
    </dsp:sp>
    <dsp:sp modelId="{E5FFBAFD-B8C4-4F48-ABB1-7B5C36E15019}">
      <dsp:nvSpPr>
        <dsp:cNvPr id="0" name=""/>
        <dsp:cNvSpPr/>
      </dsp:nvSpPr>
      <dsp:spPr>
        <a:xfrm>
          <a:off x="0" y="3278416"/>
          <a:ext cx="5237339"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28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0" kern="1200"/>
            <a:t>racepctblack: percentage of population that is African American</a:t>
          </a:r>
          <a:endParaRPr lang="en-US" sz="1400" kern="1200"/>
        </a:p>
        <a:p>
          <a:pPr marL="114300" lvl="1" indent="-114300" algn="l" defTabSz="622300">
            <a:lnSpc>
              <a:spcPct val="90000"/>
            </a:lnSpc>
            <a:spcBef>
              <a:spcPct val="0"/>
            </a:spcBef>
            <a:spcAft>
              <a:spcPct val="20000"/>
            </a:spcAft>
            <a:buChar char="•"/>
          </a:pPr>
          <a:r>
            <a:rPr lang="en-US" sz="1400" i="0" kern="1200"/>
            <a:t>racePctWhite: percentage of population that is white</a:t>
          </a:r>
          <a:endParaRPr lang="en-US" sz="1400" kern="1200"/>
        </a:p>
      </dsp:txBody>
      <dsp:txXfrm>
        <a:off x="0" y="3278416"/>
        <a:ext cx="5237339" cy="484380"/>
      </dsp:txXfrm>
    </dsp:sp>
    <dsp:sp modelId="{99725FF3-7DDC-8C41-942D-5669235E2E41}">
      <dsp:nvSpPr>
        <dsp:cNvPr id="0" name=""/>
        <dsp:cNvSpPr/>
      </dsp:nvSpPr>
      <dsp:spPr>
        <a:xfrm>
          <a:off x="0" y="3762796"/>
          <a:ext cx="5237339" cy="431730"/>
        </a:xfrm>
        <a:prstGeom prst="round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Goal</a:t>
          </a:r>
        </a:p>
      </dsp:txBody>
      <dsp:txXfrm>
        <a:off x="21075" y="3783871"/>
        <a:ext cx="5195189" cy="389580"/>
      </dsp:txXfrm>
    </dsp:sp>
    <dsp:sp modelId="{B3882E6E-1554-BD4E-8E24-3FB289056F85}">
      <dsp:nvSpPr>
        <dsp:cNvPr id="0" name=""/>
        <dsp:cNvSpPr/>
      </dsp:nvSpPr>
      <dsp:spPr>
        <a:xfrm>
          <a:off x="0" y="4194526"/>
          <a:ext cx="5237339"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28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err="1"/>
            <a:t>ViolentCrimesPerPop</a:t>
          </a:r>
          <a:r>
            <a:rPr lang="en-US" sz="1400" kern="1200"/>
            <a:t>: total number of violent crimes per 100K population</a:t>
          </a:r>
        </a:p>
      </dsp:txBody>
      <dsp:txXfrm>
        <a:off x="0" y="4194526"/>
        <a:ext cx="5237339" cy="43780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C5A2D3-5404-2D46-BACB-75453794F639}"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E03DA-777F-D841-B398-790712A3ED94}" type="slidenum">
              <a:rPr lang="en-US" smtClean="0"/>
              <a:t>‹#›</a:t>
            </a:fld>
            <a:endParaRPr lang="en-US"/>
          </a:p>
        </p:txBody>
      </p:sp>
    </p:spTree>
    <p:extLst>
      <p:ext uri="{BB962C8B-B14F-4D97-AF65-F5344CB8AC3E}">
        <p14:creationId xmlns:p14="http://schemas.microsoft.com/office/powerpoint/2010/main" val="1373049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0E03DA-777F-D841-B398-790712A3ED94}" type="slidenum">
              <a:rPr lang="en-US" smtClean="0"/>
              <a:t>3</a:t>
            </a:fld>
            <a:endParaRPr lang="en-US"/>
          </a:p>
        </p:txBody>
      </p:sp>
    </p:spTree>
    <p:extLst>
      <p:ext uri="{BB962C8B-B14F-4D97-AF65-F5344CB8AC3E}">
        <p14:creationId xmlns:p14="http://schemas.microsoft.com/office/powerpoint/2010/main" val="112512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0E03DA-777F-D841-B398-790712A3ED94}" type="slidenum">
              <a:rPr lang="en-US" smtClean="0"/>
              <a:t>4</a:t>
            </a:fld>
            <a:endParaRPr lang="en-US"/>
          </a:p>
        </p:txBody>
      </p:sp>
    </p:spTree>
    <p:extLst>
      <p:ext uri="{BB962C8B-B14F-4D97-AF65-F5344CB8AC3E}">
        <p14:creationId xmlns:p14="http://schemas.microsoft.com/office/powerpoint/2010/main" val="256838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0E03DA-777F-D841-B398-790712A3ED94}" type="slidenum">
              <a:rPr lang="en-US" smtClean="0"/>
              <a:t>5</a:t>
            </a:fld>
            <a:endParaRPr lang="en-US"/>
          </a:p>
        </p:txBody>
      </p:sp>
    </p:spTree>
    <p:extLst>
      <p:ext uri="{BB962C8B-B14F-4D97-AF65-F5344CB8AC3E}">
        <p14:creationId xmlns:p14="http://schemas.microsoft.com/office/powerpoint/2010/main" val="393546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latin typeface="+mn-lt"/>
                <a:cs typeface="Calibri"/>
              </a:rPr>
              <a:t>Linear regression model with k-fold cross validation with n-splits (10), MSE average to quantify accuracy</a:t>
            </a:r>
          </a:p>
        </p:txBody>
      </p:sp>
      <p:sp>
        <p:nvSpPr>
          <p:cNvPr id="4" name="Slide Number Placeholder 3"/>
          <p:cNvSpPr>
            <a:spLocks noGrp="1"/>
          </p:cNvSpPr>
          <p:nvPr>
            <p:ph type="sldNum" sz="quarter" idx="5"/>
          </p:nvPr>
        </p:nvSpPr>
        <p:spPr/>
        <p:txBody>
          <a:bodyPr/>
          <a:lstStyle/>
          <a:p>
            <a:fld id="{5D0E03DA-777F-D841-B398-790712A3ED94}" type="slidenum">
              <a:rPr lang="en-US" smtClean="0"/>
              <a:t>6</a:t>
            </a:fld>
            <a:endParaRPr lang="en-US"/>
          </a:p>
        </p:txBody>
      </p:sp>
    </p:spTree>
    <p:extLst>
      <p:ext uri="{BB962C8B-B14F-4D97-AF65-F5344CB8AC3E}">
        <p14:creationId xmlns:p14="http://schemas.microsoft.com/office/powerpoint/2010/main" val="84172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0E03DA-777F-D841-B398-790712A3ED94}" type="slidenum">
              <a:rPr lang="en-US" smtClean="0"/>
              <a:t>7</a:t>
            </a:fld>
            <a:endParaRPr lang="en-US"/>
          </a:p>
        </p:txBody>
      </p:sp>
    </p:spTree>
    <p:extLst>
      <p:ext uri="{BB962C8B-B14F-4D97-AF65-F5344CB8AC3E}">
        <p14:creationId xmlns:p14="http://schemas.microsoft.com/office/powerpoint/2010/main" val="141666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cs typeface="Calibri"/>
              </a:rPr>
              <a:t>Community organizations can help reduce crime rate by creating support structures for individuals and to promote these positive value systems to the public eye.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cs typeface="Calibri"/>
              </a:rPr>
              <a:t>The federal legislation system can help by passing bills that help reform the community and to reduce any existing unfair bias in the judicial system. They may also provide funding for the state to help communities reduce the overall crime 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cs typeface="Calibri"/>
              </a:rPr>
              <a:t>Researchers can improve continual research on crime rate by improving their info gathering such as avoiding outdated surveying and interview methods to the data.</a:t>
            </a:r>
          </a:p>
          <a:p>
            <a:endParaRPr lang="en-US"/>
          </a:p>
        </p:txBody>
      </p:sp>
      <p:sp>
        <p:nvSpPr>
          <p:cNvPr id="4" name="Slide Number Placeholder 3"/>
          <p:cNvSpPr>
            <a:spLocks noGrp="1"/>
          </p:cNvSpPr>
          <p:nvPr>
            <p:ph type="sldNum" sz="quarter" idx="5"/>
          </p:nvPr>
        </p:nvSpPr>
        <p:spPr/>
        <p:txBody>
          <a:bodyPr/>
          <a:lstStyle/>
          <a:p>
            <a:fld id="{5D0E03DA-777F-D841-B398-790712A3ED94}" type="slidenum">
              <a:rPr lang="en-US" smtClean="0"/>
              <a:t>8</a:t>
            </a:fld>
            <a:endParaRPr lang="en-US"/>
          </a:p>
        </p:txBody>
      </p:sp>
    </p:spTree>
    <p:extLst>
      <p:ext uri="{BB962C8B-B14F-4D97-AF65-F5344CB8AC3E}">
        <p14:creationId xmlns:p14="http://schemas.microsoft.com/office/powerpoint/2010/main" val="291188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0E03DA-777F-D841-B398-790712A3ED94}" type="slidenum">
              <a:rPr lang="en-US" smtClean="0"/>
              <a:t>9</a:t>
            </a:fld>
            <a:endParaRPr lang="en-US"/>
          </a:p>
        </p:txBody>
      </p:sp>
    </p:spTree>
    <p:extLst>
      <p:ext uri="{BB962C8B-B14F-4D97-AF65-F5344CB8AC3E}">
        <p14:creationId xmlns:p14="http://schemas.microsoft.com/office/powerpoint/2010/main" val="12183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E98E-29AB-4342-B886-D59FDEE9F2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B25CDB-1889-9144-85EF-9FA33115A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E4F4A1-FE85-4A42-B0AF-B2CEE590A5B4}"/>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5" name="Footer Placeholder 4">
            <a:extLst>
              <a:ext uri="{FF2B5EF4-FFF2-40B4-BE49-F238E27FC236}">
                <a16:creationId xmlns:a16="http://schemas.microsoft.com/office/drawing/2014/main" id="{60973E3D-B52E-714B-B639-B907FB7CD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EFEBA-34FB-F94D-ADC3-2C411B161ABD}"/>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284953961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A1BE-BDB8-0241-8E8B-E29CFFEC8C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2034DF-00A0-E949-BD8F-B2EAEC6B0F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A3A38-D8FA-164B-91AA-2386BD36A51A}"/>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5" name="Footer Placeholder 4">
            <a:extLst>
              <a:ext uri="{FF2B5EF4-FFF2-40B4-BE49-F238E27FC236}">
                <a16:creationId xmlns:a16="http://schemas.microsoft.com/office/drawing/2014/main" id="{466162DD-293B-EF48-889A-C27A02746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D7E5B-BB78-A74E-A69B-27FC801B1765}"/>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253134705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22AA4-1F11-FD4C-929C-0B2BD436E0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B4E47D-FB11-EC4C-9EA2-D88B6E13FB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D334C-CC3C-AD48-A212-DC2A9387524E}"/>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5" name="Footer Placeholder 4">
            <a:extLst>
              <a:ext uri="{FF2B5EF4-FFF2-40B4-BE49-F238E27FC236}">
                <a16:creationId xmlns:a16="http://schemas.microsoft.com/office/drawing/2014/main" id="{681A1328-5C9D-4648-A736-D2E7B6670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CD6DC-128F-2F47-A844-C236CBCCF433}"/>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18463802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BDF0-5FE8-BD4A-8E73-87D058495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13F54-E9A6-F344-974B-9A56B456C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6AC791-04D6-D242-A435-D418CDC74D40}"/>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5" name="Footer Placeholder 4">
            <a:extLst>
              <a:ext uri="{FF2B5EF4-FFF2-40B4-BE49-F238E27FC236}">
                <a16:creationId xmlns:a16="http://schemas.microsoft.com/office/drawing/2014/main" id="{121B8E8D-59C6-AF4F-9B9E-5DF1DCBEC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4347C-6168-DD46-96EB-894BCDDFC8D8}"/>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3444399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C2A1-3E17-6E4A-9A6B-F54F004D2B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7C1936-ED0C-224F-ACC5-097F2C66E8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CE2848-1E5A-C044-821F-66E58061F213}"/>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5" name="Footer Placeholder 4">
            <a:extLst>
              <a:ext uri="{FF2B5EF4-FFF2-40B4-BE49-F238E27FC236}">
                <a16:creationId xmlns:a16="http://schemas.microsoft.com/office/drawing/2014/main" id="{44D04FA3-27B7-824A-931B-6593091FE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8873E-02EA-334D-B2B2-AD1C96D04182}"/>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254051274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2601-0499-C84C-8EFC-1E5138D8C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797B73-9B1E-8B43-B38E-37546221F9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FFF7A0-293B-484A-B6EE-6CC125A9FF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6412E-6BDE-0041-90A6-00136BE7C24D}"/>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6" name="Footer Placeholder 5">
            <a:extLst>
              <a:ext uri="{FF2B5EF4-FFF2-40B4-BE49-F238E27FC236}">
                <a16:creationId xmlns:a16="http://schemas.microsoft.com/office/drawing/2014/main" id="{F8F7F4EC-D301-DB48-AC88-F370C9BED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17C757-10BF-3541-8588-D83D47DFF084}"/>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310007375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319B-EB1D-6F4A-9830-AB892B3E6A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720344-85D6-4E4D-AF98-DC5C2C2D5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B3E2E7-3FA2-0642-9A18-0381F5C8F5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1ED806-ECE8-3444-8967-3B3DEDB77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07982B-DBDA-9644-9B08-67955863DF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8D81BA-F79B-1042-BFDE-9B0390D6F593}"/>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8" name="Footer Placeholder 7">
            <a:extLst>
              <a:ext uri="{FF2B5EF4-FFF2-40B4-BE49-F238E27FC236}">
                <a16:creationId xmlns:a16="http://schemas.microsoft.com/office/drawing/2014/main" id="{34BA51EE-4DA6-254C-A4E9-8C40E78A0E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0CCC31-AE64-9B4E-8461-B43C87698A9B}"/>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313622801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16A2-6FC4-3E47-9A60-9951082AB6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928D1D-E625-804C-A4FF-F5D3764CA7EE}"/>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4" name="Footer Placeholder 3">
            <a:extLst>
              <a:ext uri="{FF2B5EF4-FFF2-40B4-BE49-F238E27FC236}">
                <a16:creationId xmlns:a16="http://schemas.microsoft.com/office/drawing/2014/main" id="{C09A77B9-815B-EF4B-8ABE-820743787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6FDEB-F2E1-CB41-A5BB-808EB48C0D6D}"/>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182597053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CB75D5-3446-EA4A-84F0-CE2A3C644BEE}"/>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3" name="Footer Placeholder 2">
            <a:extLst>
              <a:ext uri="{FF2B5EF4-FFF2-40B4-BE49-F238E27FC236}">
                <a16:creationId xmlns:a16="http://schemas.microsoft.com/office/drawing/2014/main" id="{E5F0C63D-2533-C648-B76C-C14AD959AB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732160-6E5E-5F43-B06C-8CA391B2E696}"/>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288311235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E11E-E709-0A4E-ABD8-5C67DC6F1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BB3BE0-3CA3-AD41-93C8-7425372A8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4A3CD7-B1A6-9547-A636-2EDC00650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2F473-0F17-8244-B4D2-DD62DA31FDB2}"/>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6" name="Footer Placeholder 5">
            <a:extLst>
              <a:ext uri="{FF2B5EF4-FFF2-40B4-BE49-F238E27FC236}">
                <a16:creationId xmlns:a16="http://schemas.microsoft.com/office/drawing/2014/main" id="{663A591D-0664-2A41-9FA6-197413DE46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5EAD37-86A5-384D-BABF-BBF3041CF9E5}"/>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334833467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6CFA-BF3F-294F-8872-D93EDF18B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C2AE5D-D198-2141-82C4-6E328AC946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E3CAA1C-B96D-8341-A4DC-8DD0007B6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FD2FD-EBB6-B146-8C1A-60DD2CAD5603}"/>
              </a:ext>
            </a:extLst>
          </p:cNvPr>
          <p:cNvSpPr>
            <a:spLocks noGrp="1"/>
          </p:cNvSpPr>
          <p:nvPr>
            <p:ph type="dt" sz="half" idx="10"/>
          </p:nvPr>
        </p:nvSpPr>
        <p:spPr/>
        <p:txBody>
          <a:bodyPr/>
          <a:lstStyle/>
          <a:p>
            <a:fld id="{14E70585-4544-3B42-ADEA-065BAE885C2E}" type="datetimeFigureOut">
              <a:rPr lang="en-US" smtClean="0"/>
              <a:t>12/1/2021</a:t>
            </a:fld>
            <a:endParaRPr lang="en-US"/>
          </a:p>
        </p:txBody>
      </p:sp>
      <p:sp>
        <p:nvSpPr>
          <p:cNvPr id="6" name="Footer Placeholder 5">
            <a:extLst>
              <a:ext uri="{FF2B5EF4-FFF2-40B4-BE49-F238E27FC236}">
                <a16:creationId xmlns:a16="http://schemas.microsoft.com/office/drawing/2014/main" id="{4D56CC2D-B2F8-BF40-9448-CB8DFAED0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E744C-925F-A342-A574-DC7B4B6A0E44}"/>
              </a:ext>
            </a:extLst>
          </p:cNvPr>
          <p:cNvSpPr>
            <a:spLocks noGrp="1"/>
          </p:cNvSpPr>
          <p:nvPr>
            <p:ph type="sldNum" sz="quarter" idx="12"/>
          </p:nvPr>
        </p:nvSpPr>
        <p:spPr/>
        <p:txBody>
          <a:bodyPr/>
          <a:lstStyle/>
          <a:p>
            <a:fld id="{B59964E0-B177-784C-BE10-156426BE403C}" type="slidenum">
              <a:rPr lang="en-US" smtClean="0"/>
              <a:t>‹#›</a:t>
            </a:fld>
            <a:endParaRPr lang="en-US"/>
          </a:p>
        </p:txBody>
      </p:sp>
    </p:spTree>
    <p:extLst>
      <p:ext uri="{BB962C8B-B14F-4D97-AF65-F5344CB8AC3E}">
        <p14:creationId xmlns:p14="http://schemas.microsoft.com/office/powerpoint/2010/main" val="395798212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575E45-3357-914F-8DF6-8B4678748E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54EB9D-D9E5-F543-8FC0-E18A72329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9955A-2974-174E-B5EB-9DF2CC2C9C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70585-4544-3B42-ADEA-065BAE885C2E}" type="datetimeFigureOut">
              <a:rPr lang="en-US" smtClean="0"/>
              <a:t>12/1/2021</a:t>
            </a:fld>
            <a:endParaRPr lang="en-US"/>
          </a:p>
        </p:txBody>
      </p:sp>
      <p:sp>
        <p:nvSpPr>
          <p:cNvPr id="5" name="Footer Placeholder 4">
            <a:extLst>
              <a:ext uri="{FF2B5EF4-FFF2-40B4-BE49-F238E27FC236}">
                <a16:creationId xmlns:a16="http://schemas.microsoft.com/office/drawing/2014/main" id="{D5DB1295-FB4C-724B-BCAE-4A0B2ECA31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79C21-1138-194B-B4BD-2C1CAF97CF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9964E0-B177-784C-BE10-156426BE403C}" type="slidenum">
              <a:rPr lang="en-US" smtClean="0"/>
              <a:t>‹#›</a:t>
            </a:fld>
            <a:endParaRPr lang="en-US"/>
          </a:p>
        </p:txBody>
      </p:sp>
    </p:spTree>
    <p:extLst>
      <p:ext uri="{BB962C8B-B14F-4D97-AF65-F5344CB8AC3E}">
        <p14:creationId xmlns:p14="http://schemas.microsoft.com/office/powerpoint/2010/main" val="73280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0" Type="http://schemas.microsoft.com/office/2017/06/relationships/model3d" Target="../media/model3d1.glb"/><Relationship Id="rId4" Type="http://schemas.openxmlformats.org/officeDocument/2006/relationships/diagramData" Target="../diagrams/data1.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notesSlide" Target="../notesSlides/notesSlide7.xml"/><Relationship Id="rId9"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480BF45-1506-0F4D-9648-317736C7270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7007924">
            <a:off x="-3054264" y="-115734"/>
            <a:ext cx="8898274" cy="6858000"/>
          </a:xfrm>
          <a:prstGeom prst="rect">
            <a:avLst/>
          </a:prstGeom>
        </p:spPr>
      </p:pic>
      <p:sp>
        <p:nvSpPr>
          <p:cNvPr id="8" name="TextBox 7">
            <a:extLst>
              <a:ext uri="{FF2B5EF4-FFF2-40B4-BE49-F238E27FC236}">
                <a16:creationId xmlns:a16="http://schemas.microsoft.com/office/drawing/2014/main" id="{261E67D8-B083-6D45-9DCC-61CCB745F597}"/>
              </a:ext>
            </a:extLst>
          </p:cNvPr>
          <p:cNvSpPr txBox="1"/>
          <p:nvPr/>
        </p:nvSpPr>
        <p:spPr>
          <a:xfrm>
            <a:off x="3945097" y="4776948"/>
            <a:ext cx="7900056" cy="923330"/>
          </a:xfrm>
          <a:prstGeom prst="rect">
            <a:avLst/>
          </a:prstGeom>
          <a:noFill/>
        </p:spPr>
        <p:txBody>
          <a:bodyPr wrap="square" lIns="91440" tIns="45720" rIns="91440" bIns="45720" rtlCol="0" anchor="t">
            <a:spAutoFit/>
          </a:bodyPr>
          <a:lstStyle/>
          <a:p>
            <a:r>
              <a:rPr lang="en-US">
                <a:solidFill>
                  <a:srgbClr val="003A5D"/>
                </a:solidFill>
                <a:latin typeface="Proxima Nova Thin"/>
              </a:rPr>
              <a:t>Group 12: Vedant Apte, Annmarie Adams, Loren Aguilar, Matthew Boentoro, </a:t>
            </a:r>
            <a:r>
              <a:rPr lang="en-US" err="1">
                <a:solidFill>
                  <a:srgbClr val="003A5D"/>
                </a:solidFill>
                <a:latin typeface="Proxima Nova Thin"/>
              </a:rPr>
              <a:t>Dongyu</a:t>
            </a:r>
            <a:r>
              <a:rPr lang="en-US">
                <a:solidFill>
                  <a:srgbClr val="003A5D"/>
                </a:solidFill>
                <a:latin typeface="Proxima Nova Thin"/>
              </a:rPr>
              <a:t> Chen, </a:t>
            </a:r>
            <a:r>
              <a:rPr lang="en-US" err="1">
                <a:solidFill>
                  <a:srgbClr val="003A5D"/>
                </a:solidFill>
                <a:latin typeface="Proxima Nova Thin"/>
              </a:rPr>
              <a:t>Anqi</a:t>
            </a:r>
            <a:r>
              <a:rPr lang="en-US">
                <a:solidFill>
                  <a:srgbClr val="003A5D"/>
                </a:solidFill>
                <a:latin typeface="Proxima Nova Thin"/>
              </a:rPr>
              <a:t> Liu, Tien Ly, </a:t>
            </a:r>
            <a:r>
              <a:rPr lang="en-US" err="1">
                <a:solidFill>
                  <a:srgbClr val="003A5D"/>
                </a:solidFill>
                <a:latin typeface="Proxima Nova Thin"/>
              </a:rPr>
              <a:t>Boyang</a:t>
            </a:r>
            <a:r>
              <a:rPr lang="en-US">
                <a:solidFill>
                  <a:srgbClr val="003A5D"/>
                </a:solidFill>
                <a:latin typeface="Proxima Nova Thin"/>
              </a:rPr>
              <a:t> Meng, Matthew Morales, </a:t>
            </a:r>
            <a:r>
              <a:rPr lang="en-US" err="1">
                <a:solidFill>
                  <a:srgbClr val="003A5D"/>
                </a:solidFill>
                <a:latin typeface="Proxima Nova Thin"/>
              </a:rPr>
              <a:t>Yifan</a:t>
            </a:r>
            <a:r>
              <a:rPr lang="en-US">
                <a:solidFill>
                  <a:srgbClr val="003A5D"/>
                </a:solidFill>
                <a:latin typeface="Proxima Nova Thin"/>
              </a:rPr>
              <a:t> Shen, </a:t>
            </a:r>
            <a:r>
              <a:rPr lang="en-US" err="1">
                <a:solidFill>
                  <a:srgbClr val="003A5D"/>
                </a:solidFill>
                <a:latin typeface="Proxima Nova Thin"/>
              </a:rPr>
              <a:t>Hengze</a:t>
            </a:r>
            <a:r>
              <a:rPr lang="en-US">
                <a:solidFill>
                  <a:srgbClr val="003A5D"/>
                </a:solidFill>
                <a:latin typeface="Proxima Nova Thin"/>
              </a:rPr>
              <a:t> Ye</a:t>
            </a:r>
            <a:endParaRPr lang="en-US">
              <a:solidFill>
                <a:srgbClr val="003A5D"/>
              </a:solidFill>
              <a:latin typeface="Proxima Nova Thin" panose="02000506030000020004" pitchFamily="2" charset="0"/>
            </a:endParaRPr>
          </a:p>
        </p:txBody>
      </p:sp>
      <p:sp>
        <p:nvSpPr>
          <p:cNvPr id="12" name="TextBox 11">
            <a:extLst>
              <a:ext uri="{FF2B5EF4-FFF2-40B4-BE49-F238E27FC236}">
                <a16:creationId xmlns:a16="http://schemas.microsoft.com/office/drawing/2014/main" id="{35D5D3B9-0928-3546-89D9-50D0FC0EE5A8}"/>
              </a:ext>
            </a:extLst>
          </p:cNvPr>
          <p:cNvSpPr txBox="1"/>
          <p:nvPr/>
        </p:nvSpPr>
        <p:spPr>
          <a:xfrm>
            <a:off x="3945097" y="4064659"/>
            <a:ext cx="8681594" cy="707886"/>
          </a:xfrm>
          <a:prstGeom prst="rect">
            <a:avLst/>
          </a:prstGeom>
          <a:noFill/>
        </p:spPr>
        <p:txBody>
          <a:bodyPr wrap="square" rtlCol="0">
            <a:spAutoFit/>
          </a:bodyPr>
          <a:lstStyle/>
          <a:p>
            <a:r>
              <a:rPr lang="en-US" sz="4000">
                <a:solidFill>
                  <a:srgbClr val="003A5D"/>
                </a:solidFill>
                <a:latin typeface="Proxima Nova Light" panose="02000506030000020004" pitchFamily="2" charset="0"/>
              </a:rPr>
              <a:t>ECS 171: Group Project</a:t>
            </a:r>
          </a:p>
        </p:txBody>
      </p:sp>
      <p:sp>
        <p:nvSpPr>
          <p:cNvPr id="13" name="TextBox 12">
            <a:extLst>
              <a:ext uri="{FF2B5EF4-FFF2-40B4-BE49-F238E27FC236}">
                <a16:creationId xmlns:a16="http://schemas.microsoft.com/office/drawing/2014/main" id="{FD836B51-2068-9E4A-9E8E-055927B44084}"/>
              </a:ext>
            </a:extLst>
          </p:cNvPr>
          <p:cNvSpPr txBox="1"/>
          <p:nvPr/>
        </p:nvSpPr>
        <p:spPr>
          <a:xfrm>
            <a:off x="3945097" y="1091967"/>
            <a:ext cx="6715376" cy="2554545"/>
          </a:xfrm>
          <a:prstGeom prst="rect">
            <a:avLst/>
          </a:prstGeom>
          <a:noFill/>
        </p:spPr>
        <p:txBody>
          <a:bodyPr wrap="square" rtlCol="0">
            <a:spAutoFit/>
          </a:bodyPr>
          <a:lstStyle/>
          <a:p>
            <a:r>
              <a:rPr lang="en-US" sz="8000">
                <a:solidFill>
                  <a:srgbClr val="FFC000"/>
                </a:solidFill>
                <a:effectLst>
                  <a:outerShdw blurRad="50800" dist="50800" dir="5400000" algn="ctr" rotWithShape="0">
                    <a:srgbClr val="000000">
                      <a:alpha val="51000"/>
                    </a:srgbClr>
                  </a:outerShdw>
                </a:effectLst>
                <a:latin typeface="Ryman Eco" pitchFamily="2" charset="77"/>
              </a:rPr>
              <a:t>Communities and Crimes </a:t>
            </a:r>
          </a:p>
        </p:txBody>
      </p:sp>
      <p:sp>
        <p:nvSpPr>
          <p:cNvPr id="2" name="Slide Number Placeholder 1">
            <a:extLst>
              <a:ext uri="{FF2B5EF4-FFF2-40B4-BE49-F238E27FC236}">
                <a16:creationId xmlns:a16="http://schemas.microsoft.com/office/drawing/2014/main" id="{917C7D9D-29BE-4A6A-8B99-C6E8E010F144}"/>
              </a:ext>
            </a:extLst>
          </p:cNvPr>
          <p:cNvSpPr>
            <a:spLocks noGrp="1"/>
          </p:cNvSpPr>
          <p:nvPr>
            <p:ph type="sldNum" sz="quarter" idx="12"/>
          </p:nvPr>
        </p:nvSpPr>
        <p:spPr>
          <a:xfrm>
            <a:off x="4724400" y="6492875"/>
            <a:ext cx="2743200" cy="365125"/>
          </a:xfrm>
        </p:spPr>
        <p:txBody>
          <a:bodyPr/>
          <a:lstStyle/>
          <a:p>
            <a:pPr algn="ctr"/>
            <a:fld id="{B59964E0-B177-784C-BE10-156426BE403C}" type="slidenum">
              <a:rPr lang="en-US" smtClean="0">
                <a:solidFill>
                  <a:schemeClr val="accent3"/>
                </a:solidFill>
              </a:rPr>
              <a:pPr algn="ctr"/>
              <a:t>1</a:t>
            </a:fld>
            <a:endParaRPr lang="en-US">
              <a:solidFill>
                <a:schemeClr val="accent3"/>
              </a:solidFill>
            </a:endParaRPr>
          </a:p>
        </p:txBody>
      </p:sp>
      <p:pic>
        <p:nvPicPr>
          <p:cNvPr id="9" name="Picture 8">
            <a:extLst>
              <a:ext uri="{FF2B5EF4-FFF2-40B4-BE49-F238E27FC236}">
                <a16:creationId xmlns:a16="http://schemas.microsoft.com/office/drawing/2014/main" id="{A04FDDDE-74C8-3948-B612-7C62BE1E2225}"/>
              </a:ext>
            </a:extLst>
          </p:cNvPr>
          <p:cNvPicPr>
            <a:picLocks noChangeAspect="1"/>
          </p:cNvPicPr>
          <p:nvPr/>
        </p:nvPicPr>
        <p:blipFill>
          <a:blip r:embed="rId3"/>
          <a:stretch>
            <a:fillRect/>
          </a:stretch>
        </p:blipFill>
        <p:spPr>
          <a:xfrm>
            <a:off x="9892164" y="5816515"/>
            <a:ext cx="1765300" cy="469900"/>
          </a:xfrm>
          <a:prstGeom prst="rect">
            <a:avLst/>
          </a:prstGeom>
        </p:spPr>
      </p:pic>
    </p:spTree>
    <p:extLst>
      <p:ext uri="{BB962C8B-B14F-4D97-AF65-F5344CB8AC3E}">
        <p14:creationId xmlns:p14="http://schemas.microsoft.com/office/powerpoint/2010/main" val="147720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75923-0EB0-ED4C-852E-50051AEDE30F}"/>
              </a:ext>
            </a:extLst>
          </p:cNvPr>
          <p:cNvSpPr>
            <a:spLocks noGrp="1"/>
          </p:cNvSpPr>
          <p:nvPr>
            <p:ph sz="half" idx="1"/>
          </p:nvPr>
        </p:nvSpPr>
        <p:spPr/>
        <p:txBody>
          <a:bodyPr vert="horz" lIns="91440" tIns="45720" rIns="91440" bIns="45720" rtlCol="0" anchor="t">
            <a:normAutofit/>
          </a:bodyPr>
          <a:lstStyle/>
          <a:p>
            <a:pPr marL="285750" indent="-285750">
              <a:buFont typeface="Arial"/>
              <a:buChar char="•"/>
            </a:pPr>
            <a:r>
              <a:rPr lang="en-US" sz="2400">
                <a:cs typeface="Calibri" panose="020F0502020204030204"/>
              </a:rPr>
              <a:t>Violent crime is ubiquitous in modern American society.</a:t>
            </a:r>
          </a:p>
          <a:p>
            <a:pPr marL="742950" lvl="1" indent="-285750">
              <a:buFont typeface="Arial"/>
              <a:buChar char="•"/>
            </a:pPr>
            <a:r>
              <a:rPr lang="en-US" sz="2000">
                <a:cs typeface="Calibri" panose="020F0502020204030204"/>
              </a:rPr>
              <a:t>Violent crime rates vary across different communities in the United States</a:t>
            </a:r>
          </a:p>
          <a:p>
            <a:pPr marL="742950" lvl="1" indent="-285750">
              <a:buFont typeface="Arial"/>
              <a:buChar char="•"/>
            </a:pPr>
            <a:r>
              <a:rPr lang="en-US" sz="2000">
                <a:cs typeface="Calibri" panose="020F0502020204030204"/>
              </a:rPr>
              <a:t>High crime rates have severe economic and social impacts on communities</a:t>
            </a:r>
          </a:p>
          <a:p>
            <a:pPr marL="285750" indent="-285750">
              <a:buFont typeface="Arial"/>
              <a:buChar char="•"/>
            </a:pPr>
            <a:r>
              <a:rPr lang="en-US" sz="2400" b="1" u="sng">
                <a:cs typeface="Calibri" panose="020F0502020204030204"/>
              </a:rPr>
              <a:t>Motivation:</a:t>
            </a:r>
          </a:p>
          <a:p>
            <a:pPr marL="742950" lvl="1" indent="-285750">
              <a:buFont typeface="Arial"/>
              <a:buChar char="•"/>
            </a:pPr>
            <a:r>
              <a:rPr lang="en-US" sz="2000">
                <a:ea typeface="+mn-lt"/>
                <a:cs typeface="+mn-lt"/>
              </a:rPr>
              <a:t>To identify why violent crime rates vary</a:t>
            </a:r>
            <a:endParaRPr lang="en-US" sz="2000">
              <a:cs typeface="Calibri" panose="020F0502020204030204"/>
            </a:endParaRPr>
          </a:p>
          <a:p>
            <a:pPr marL="742950" lvl="1" indent="-285750">
              <a:buFont typeface="Arial"/>
              <a:buChar char="•"/>
            </a:pPr>
            <a:r>
              <a:rPr lang="en-US" sz="2000">
                <a:cs typeface="Calibri" panose="020F0502020204030204"/>
              </a:rPr>
              <a:t>To provide solutions for reducing violent crime rates</a:t>
            </a:r>
            <a:endParaRPr lang="en-US"/>
          </a:p>
          <a:p>
            <a:pPr marL="742950" lvl="1" indent="-285750">
              <a:buFont typeface="Arial"/>
              <a:buChar char="•"/>
            </a:pPr>
            <a:r>
              <a:rPr lang="en-US" sz="2000">
                <a:cs typeface="Calibri" panose="020F0502020204030204"/>
              </a:rPr>
              <a:t>To assist policymakers in enacting effective legislation</a:t>
            </a:r>
            <a:endParaRPr lang="en-US"/>
          </a:p>
        </p:txBody>
      </p:sp>
      <p:sp>
        <p:nvSpPr>
          <p:cNvPr id="4" name="Content Placeholder 3">
            <a:extLst>
              <a:ext uri="{FF2B5EF4-FFF2-40B4-BE49-F238E27FC236}">
                <a16:creationId xmlns:a16="http://schemas.microsoft.com/office/drawing/2014/main" id="{BDF177D4-B725-EE41-B6EA-16F255CA9C9E}"/>
              </a:ext>
            </a:extLst>
          </p:cNvPr>
          <p:cNvSpPr>
            <a:spLocks noGrp="1"/>
          </p:cNvSpPr>
          <p:nvPr>
            <p:ph sz="half" idx="2"/>
          </p:nvPr>
        </p:nvSpPr>
        <p:spPr/>
        <p:txBody>
          <a:bodyPr>
            <a:normAutofit/>
          </a:bodyPr>
          <a:lstStyle/>
          <a:p>
            <a:pPr marL="285750" indent="-285750">
              <a:buFont typeface="Arial"/>
              <a:buChar char="•"/>
            </a:pPr>
            <a:r>
              <a:rPr lang="en-US" sz="2400" b="1" u="sng">
                <a:cs typeface="Calibri" panose="020F0502020204030204"/>
              </a:rPr>
              <a:t>Goal:</a:t>
            </a:r>
          </a:p>
          <a:p>
            <a:pPr marL="742950" lvl="1" indent="-285750">
              <a:buFont typeface="Arial"/>
              <a:buChar char="•"/>
            </a:pPr>
            <a:r>
              <a:rPr lang="en-US">
                <a:cs typeface="Calibri" panose="020F0502020204030204"/>
              </a:rPr>
              <a:t>Identify the relationships between communal attributes and violent crime rates in communities</a:t>
            </a:r>
          </a:p>
          <a:p>
            <a:pPr marL="742950" lvl="1" indent="-285750">
              <a:buFont typeface="Arial"/>
              <a:buChar char="•"/>
            </a:pPr>
            <a:r>
              <a:rPr lang="en-US">
                <a:cs typeface="Calibri" panose="020F0502020204030204"/>
              </a:rPr>
              <a:t>Build a ML model to predict the violent crime rate </a:t>
            </a:r>
            <a:r>
              <a:rPr lang="en-US"/>
              <a:t>per 100K</a:t>
            </a:r>
            <a:r>
              <a:rPr lang="en-US">
                <a:cs typeface="Calibri" panose="020F0502020204030204"/>
              </a:rPr>
              <a:t> given certain communal attributes</a:t>
            </a:r>
          </a:p>
          <a:p>
            <a:endParaRPr lang="en-US"/>
          </a:p>
        </p:txBody>
      </p:sp>
      <p:sp>
        <p:nvSpPr>
          <p:cNvPr id="6" name="TextBox 5">
            <a:extLst>
              <a:ext uri="{FF2B5EF4-FFF2-40B4-BE49-F238E27FC236}">
                <a16:creationId xmlns:a16="http://schemas.microsoft.com/office/drawing/2014/main" id="{5DF9C4AA-1C46-0844-AFFD-55F1AEF28243}"/>
              </a:ext>
            </a:extLst>
          </p:cNvPr>
          <p:cNvSpPr txBox="1"/>
          <p:nvPr/>
        </p:nvSpPr>
        <p:spPr>
          <a:xfrm>
            <a:off x="569330" y="397481"/>
            <a:ext cx="10188252" cy="769441"/>
          </a:xfrm>
          <a:prstGeom prst="rect">
            <a:avLst/>
          </a:prstGeom>
          <a:noFill/>
        </p:spPr>
        <p:txBody>
          <a:bodyPr wrap="square" rtlCol="0">
            <a:spAutoFit/>
          </a:bodyPr>
          <a:lstStyle/>
          <a:p>
            <a:r>
              <a:rPr lang="en-US" sz="4400">
                <a:solidFill>
                  <a:srgbClr val="002855"/>
                </a:solidFill>
                <a:latin typeface="Proxima Nova Light" panose="02000506030000020004" pitchFamily="2" charset="0"/>
              </a:rPr>
              <a:t>Problem Description</a:t>
            </a:r>
          </a:p>
        </p:txBody>
      </p:sp>
      <p:sp>
        <p:nvSpPr>
          <p:cNvPr id="7" name="TextBox 6">
            <a:extLst>
              <a:ext uri="{FF2B5EF4-FFF2-40B4-BE49-F238E27FC236}">
                <a16:creationId xmlns:a16="http://schemas.microsoft.com/office/drawing/2014/main" id="{B835C20D-7F9B-4C4C-A6EC-43FFCFAAE4AB}"/>
              </a:ext>
            </a:extLst>
          </p:cNvPr>
          <p:cNvSpPr txBox="1"/>
          <p:nvPr/>
        </p:nvSpPr>
        <p:spPr>
          <a:xfrm>
            <a:off x="569330" y="1033553"/>
            <a:ext cx="4577546" cy="800219"/>
          </a:xfrm>
          <a:prstGeom prst="rect">
            <a:avLst/>
          </a:prstGeom>
          <a:noFill/>
        </p:spPr>
        <p:txBody>
          <a:bodyPr wrap="square" lIns="91440" tIns="45720" rIns="91440" bIns="45720" rtlCol="0" anchor="t">
            <a:spAutoFit/>
          </a:bodyPr>
          <a:lstStyle/>
          <a:p>
            <a:r>
              <a:rPr lang="en-US" sz="2800">
                <a:solidFill>
                  <a:srgbClr val="481168"/>
                </a:solidFill>
                <a:latin typeface="Proxima Nova Light"/>
              </a:rPr>
              <a:t>Why do we care?</a:t>
            </a:r>
            <a:endParaRPr lang="en-US"/>
          </a:p>
          <a:p>
            <a:endParaRPr lang="en-US"/>
          </a:p>
        </p:txBody>
      </p:sp>
      <p:pic>
        <p:nvPicPr>
          <p:cNvPr id="10" name="Picture 9" descr="Icon&#10;&#10;Description automatically generated">
            <a:extLst>
              <a:ext uri="{FF2B5EF4-FFF2-40B4-BE49-F238E27FC236}">
                <a16:creationId xmlns:a16="http://schemas.microsoft.com/office/drawing/2014/main" id="{852B9D29-B2FC-F94B-85E6-15063D9BAF24}"/>
              </a:ext>
            </a:extLst>
          </p:cNvPr>
          <p:cNvPicPr>
            <a:picLocks noChangeAspect="1"/>
          </p:cNvPicPr>
          <p:nvPr/>
        </p:nvPicPr>
        <p:blipFill>
          <a:blip r:embed="rId2"/>
          <a:stretch>
            <a:fillRect/>
          </a:stretch>
        </p:blipFill>
        <p:spPr>
          <a:xfrm>
            <a:off x="7004552" y="4426561"/>
            <a:ext cx="1219200" cy="1219200"/>
          </a:xfrm>
          <a:prstGeom prst="rect">
            <a:avLst/>
          </a:prstGeom>
        </p:spPr>
      </p:pic>
      <p:pic>
        <p:nvPicPr>
          <p:cNvPr id="14" name="Picture 13" descr="Icon&#10;&#10;Description automatically generated">
            <a:extLst>
              <a:ext uri="{FF2B5EF4-FFF2-40B4-BE49-F238E27FC236}">
                <a16:creationId xmlns:a16="http://schemas.microsoft.com/office/drawing/2014/main" id="{8B671A61-BBE7-FD45-86ED-2A654B7F2BC3}"/>
              </a:ext>
            </a:extLst>
          </p:cNvPr>
          <p:cNvPicPr>
            <a:picLocks noChangeAspect="1"/>
          </p:cNvPicPr>
          <p:nvPr/>
        </p:nvPicPr>
        <p:blipFill>
          <a:blip r:embed="rId3"/>
          <a:stretch>
            <a:fillRect/>
          </a:stretch>
        </p:blipFill>
        <p:spPr>
          <a:xfrm>
            <a:off x="8376152" y="5463355"/>
            <a:ext cx="773695" cy="773695"/>
          </a:xfrm>
          <a:prstGeom prst="rect">
            <a:avLst/>
          </a:prstGeom>
        </p:spPr>
      </p:pic>
      <p:pic>
        <p:nvPicPr>
          <p:cNvPr id="17" name="Picture 16">
            <a:extLst>
              <a:ext uri="{FF2B5EF4-FFF2-40B4-BE49-F238E27FC236}">
                <a16:creationId xmlns:a16="http://schemas.microsoft.com/office/drawing/2014/main" id="{B5334AC9-9E76-124C-AA33-7D6F6A2D96C6}"/>
              </a:ext>
            </a:extLst>
          </p:cNvPr>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a:off x="7051040" y="-1963617"/>
            <a:ext cx="9423443" cy="6858000"/>
          </a:xfrm>
          <a:prstGeom prst="rect">
            <a:avLst/>
          </a:prstGeom>
        </p:spPr>
      </p:pic>
      <p:pic>
        <p:nvPicPr>
          <p:cNvPr id="16" name="Picture 15">
            <a:extLst>
              <a:ext uri="{FF2B5EF4-FFF2-40B4-BE49-F238E27FC236}">
                <a16:creationId xmlns:a16="http://schemas.microsoft.com/office/drawing/2014/main" id="{A9CD52C1-CF9F-ED4F-923A-923BB64588F5}"/>
              </a:ext>
            </a:extLst>
          </p:cNvPr>
          <p:cNvPicPr>
            <a:picLocks noChangeAspect="1"/>
          </p:cNvPicPr>
          <p:nvPr/>
        </p:nvPicPr>
        <p:blipFill>
          <a:blip r:embed="rId5"/>
          <a:stretch>
            <a:fillRect/>
          </a:stretch>
        </p:blipFill>
        <p:spPr>
          <a:xfrm>
            <a:off x="9892164" y="5816515"/>
            <a:ext cx="1765300" cy="469900"/>
          </a:xfrm>
          <a:prstGeom prst="rect">
            <a:avLst/>
          </a:prstGeom>
        </p:spPr>
      </p:pic>
      <p:sp>
        <p:nvSpPr>
          <p:cNvPr id="11" name="Slide Number Placeholder 1">
            <a:extLst>
              <a:ext uri="{FF2B5EF4-FFF2-40B4-BE49-F238E27FC236}">
                <a16:creationId xmlns:a16="http://schemas.microsoft.com/office/drawing/2014/main" id="{3242A836-D3EA-A34B-8CBB-80D8091511EF}"/>
              </a:ext>
            </a:extLst>
          </p:cNvPr>
          <p:cNvSpPr>
            <a:spLocks noGrp="1"/>
          </p:cNvSpPr>
          <p:nvPr>
            <p:ph type="sldNum" sz="quarter" idx="12"/>
          </p:nvPr>
        </p:nvSpPr>
        <p:spPr>
          <a:xfrm>
            <a:off x="4724400" y="6095394"/>
            <a:ext cx="2743200" cy="365125"/>
          </a:xfrm>
        </p:spPr>
        <p:txBody>
          <a:bodyPr/>
          <a:lstStyle/>
          <a:p>
            <a:pPr algn="ctr"/>
            <a:fld id="{B59964E0-B177-784C-BE10-156426BE403C}" type="slidenum">
              <a:rPr lang="en-US" smtClean="0">
                <a:solidFill>
                  <a:schemeClr val="accent3"/>
                </a:solidFill>
              </a:rPr>
              <a:pPr algn="ctr"/>
              <a:t>2</a:t>
            </a:fld>
            <a:endParaRPr lang="en-US">
              <a:solidFill>
                <a:schemeClr val="accent3"/>
              </a:solidFill>
            </a:endParaRPr>
          </a:p>
        </p:txBody>
      </p:sp>
    </p:spTree>
    <p:extLst>
      <p:ext uri="{BB962C8B-B14F-4D97-AF65-F5344CB8AC3E}">
        <p14:creationId xmlns:p14="http://schemas.microsoft.com/office/powerpoint/2010/main" val="1435114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5" end="5"/>
                                            </p:tx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 calcmode="lin" valueType="num">
                                      <p:cBhvr additive="base">
                                        <p:cTn id="39"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40" dur="500"/>
                                        <p:tgtEl>
                                          <p:spTgt spid="4">
                                            <p:txEl>
                                              <p:pRg st="0" end="0"/>
                                            </p:tx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1" end="1"/>
                                            </p:txEl>
                                          </p:spTgt>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 calcmode="lin" valueType="num">
                                      <p:cBhvr additive="base">
                                        <p:cTn id="4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48" dur="500"/>
                                        <p:tgtEl>
                                          <p:spTgt spid="4">
                                            <p:txEl>
                                              <p:pRg st="2" end="2"/>
                                            </p:txEl>
                                          </p:spTgt>
                                        </p:tgtEl>
                                      </p:cBhvr>
                                    </p:animEffect>
                                  </p:childTnLst>
                                </p:cTn>
                              </p:par>
                              <p:par>
                                <p:cTn id="49" presetID="2" presetClass="entr" presetSubtype="4"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B7B65-66BD-604E-934E-02F249D85919}"/>
              </a:ext>
            </a:extLst>
          </p:cNvPr>
          <p:cNvSpPr>
            <a:spLocks noGrp="1"/>
          </p:cNvSpPr>
          <p:nvPr>
            <p:ph idx="1"/>
          </p:nvPr>
        </p:nvSpPr>
        <p:spPr>
          <a:xfrm>
            <a:off x="838200" y="1565112"/>
            <a:ext cx="10515600" cy="4351338"/>
          </a:xfrm>
        </p:spPr>
        <p:txBody>
          <a:bodyPr numCol="1">
            <a:normAutofit fontScale="85000" lnSpcReduction="20000"/>
          </a:bodyPr>
          <a:lstStyle/>
          <a:p>
            <a:pPr>
              <a:lnSpc>
                <a:spcPct val="120000"/>
              </a:lnSpc>
            </a:pPr>
            <a:r>
              <a:rPr lang="en-US"/>
              <a:t>FBI. Crime in the United States by Community Type. 2011.</a:t>
            </a:r>
          </a:p>
          <a:p>
            <a:pPr>
              <a:lnSpc>
                <a:spcPct val="120000"/>
              </a:lnSpc>
            </a:pPr>
            <a:r>
              <a:rPr lang="en-US"/>
              <a:t>Noah Atchison. Community Organizations Have Important Role in Lowering Crime Rates</a:t>
            </a:r>
            <a:r>
              <a:rPr lang="en-US" i="1"/>
              <a:t>. Brennan Center</a:t>
            </a:r>
            <a:r>
              <a:rPr lang="en-US"/>
              <a:t>, April 20, 2018.</a:t>
            </a:r>
          </a:p>
          <a:p>
            <a:pPr>
              <a:lnSpc>
                <a:spcPct val="120000"/>
              </a:lnSpc>
            </a:pPr>
            <a:r>
              <a:rPr lang="en-US"/>
              <a:t>Kerry L. McIver, Marsha </a:t>
            </a:r>
            <a:r>
              <a:rPr lang="en-US" err="1"/>
              <a:t>Dowda</a:t>
            </a:r>
            <a:r>
              <a:rPr lang="en-US"/>
              <a:t>, Cheryl L. Addy, Russell R. Pate, William H. Brown,</a:t>
            </a:r>
            <a:br>
              <a:rPr lang="en-US"/>
            </a:br>
            <a:r>
              <a:rPr lang="en-US"/>
              <a:t>Karin A. Pfeiffer. Social and environmental factors associated with preschoolers’</a:t>
            </a:r>
            <a:br>
              <a:rPr lang="en-US"/>
            </a:br>
            <a:r>
              <a:rPr lang="en-US"/>
              <a:t>non-sedentary physical activity. </a:t>
            </a:r>
            <a:r>
              <a:rPr lang="en-US" i="1"/>
              <a:t>Society for Research in Child Development, Inc.</a:t>
            </a:r>
            <a:r>
              <a:rPr lang="en-US"/>
              <a:t>,</a:t>
            </a:r>
            <a:br>
              <a:rPr lang="en-US"/>
            </a:br>
            <a:r>
              <a:rPr lang="en-US"/>
              <a:t>05 February 2009.</a:t>
            </a:r>
          </a:p>
          <a:p>
            <a:pPr>
              <a:lnSpc>
                <a:spcPct val="120000"/>
              </a:lnSpc>
            </a:pPr>
            <a:r>
              <a:rPr lang="en-US"/>
              <a:t>Brandon C. Welsh, David P. Farrington. Preventing crime: What works for children,</a:t>
            </a:r>
            <a:br>
              <a:rPr lang="en-US"/>
            </a:br>
            <a:r>
              <a:rPr lang="en-US"/>
              <a:t>offenders, victims and places. </a:t>
            </a:r>
            <a:r>
              <a:rPr lang="en-US" i="1"/>
              <a:t>Springer</a:t>
            </a:r>
            <a:r>
              <a:rPr lang="en-US"/>
              <a:t>, 2007.</a:t>
            </a:r>
          </a:p>
          <a:p>
            <a:pPr>
              <a:lnSpc>
                <a:spcPct val="120000"/>
              </a:lnSpc>
            </a:pPr>
            <a:r>
              <a:rPr lang="en-US"/>
              <a:t>Dan Jasper. How community involvement can reduce crime. </a:t>
            </a:r>
            <a:r>
              <a:rPr lang="en-US" i="1"/>
              <a:t>Street Civics</a:t>
            </a:r>
            <a:r>
              <a:rPr lang="en-US"/>
              <a:t>, 2021.</a:t>
            </a:r>
          </a:p>
        </p:txBody>
      </p:sp>
      <p:pic>
        <p:nvPicPr>
          <p:cNvPr id="4" name="Picture 3">
            <a:extLst>
              <a:ext uri="{FF2B5EF4-FFF2-40B4-BE49-F238E27FC236}">
                <a16:creationId xmlns:a16="http://schemas.microsoft.com/office/drawing/2014/main" id="{ABA39039-11A4-514E-99B4-AE6A95B173FE}"/>
              </a:ext>
            </a:extLst>
          </p:cNvPr>
          <p:cNvPicPr>
            <a:picLocks noChangeAspect="1"/>
          </p:cNvPicPr>
          <p:nvPr/>
        </p:nvPicPr>
        <p:blipFill>
          <a:blip r:embed="rId3" cstate="email">
            <a:alphaModFix amt="70000"/>
            <a:extLst>
              <a:ext uri="{28A0092B-C50C-407E-A947-70E740481C1C}">
                <a14:useLocalDpi xmlns:a14="http://schemas.microsoft.com/office/drawing/2010/main"/>
              </a:ext>
            </a:extLst>
          </a:blip>
          <a:stretch>
            <a:fillRect/>
          </a:stretch>
        </p:blipFill>
        <p:spPr>
          <a:xfrm rot="10800000">
            <a:off x="5663456" y="-1595751"/>
            <a:ext cx="6800850" cy="3630479"/>
          </a:xfrm>
          <a:prstGeom prst="rect">
            <a:avLst/>
          </a:prstGeom>
        </p:spPr>
      </p:pic>
      <p:sp>
        <p:nvSpPr>
          <p:cNvPr id="7" name="TextBox 6">
            <a:extLst>
              <a:ext uri="{FF2B5EF4-FFF2-40B4-BE49-F238E27FC236}">
                <a16:creationId xmlns:a16="http://schemas.microsoft.com/office/drawing/2014/main" id="{C712D9BD-D6A6-7E49-ABDB-EF51921DEE5F}"/>
              </a:ext>
            </a:extLst>
          </p:cNvPr>
          <p:cNvSpPr txBox="1"/>
          <p:nvPr/>
        </p:nvSpPr>
        <p:spPr>
          <a:xfrm>
            <a:off x="569330" y="397481"/>
            <a:ext cx="10188252" cy="769441"/>
          </a:xfrm>
          <a:prstGeom prst="rect">
            <a:avLst/>
          </a:prstGeom>
          <a:noFill/>
        </p:spPr>
        <p:txBody>
          <a:bodyPr wrap="square" rtlCol="0">
            <a:spAutoFit/>
          </a:bodyPr>
          <a:lstStyle/>
          <a:p>
            <a:r>
              <a:rPr lang="en-US" sz="4400">
                <a:solidFill>
                  <a:srgbClr val="002855"/>
                </a:solidFill>
                <a:latin typeface="Proxima Nova Light" panose="02000506030000020004" pitchFamily="2" charset="0"/>
              </a:rPr>
              <a:t>Related Work</a:t>
            </a:r>
          </a:p>
        </p:txBody>
      </p:sp>
      <p:sp>
        <p:nvSpPr>
          <p:cNvPr id="8" name="TextBox 7">
            <a:extLst>
              <a:ext uri="{FF2B5EF4-FFF2-40B4-BE49-F238E27FC236}">
                <a16:creationId xmlns:a16="http://schemas.microsoft.com/office/drawing/2014/main" id="{8CF887CA-8EDF-CD44-B46A-4A79107D038A}"/>
              </a:ext>
            </a:extLst>
          </p:cNvPr>
          <p:cNvSpPr txBox="1"/>
          <p:nvPr/>
        </p:nvSpPr>
        <p:spPr>
          <a:xfrm>
            <a:off x="569330" y="1033553"/>
            <a:ext cx="6214434" cy="800219"/>
          </a:xfrm>
          <a:prstGeom prst="rect">
            <a:avLst/>
          </a:prstGeom>
          <a:noFill/>
        </p:spPr>
        <p:txBody>
          <a:bodyPr wrap="square" lIns="91440" tIns="45720" rIns="91440" bIns="45720" rtlCol="0" anchor="t">
            <a:spAutoFit/>
          </a:bodyPr>
          <a:lstStyle/>
          <a:p>
            <a:r>
              <a:rPr lang="en-US" sz="2800">
                <a:solidFill>
                  <a:srgbClr val="F93649"/>
                </a:solidFill>
                <a:latin typeface="Proxima Nova Light"/>
              </a:rPr>
              <a:t>Similar work done on the topic</a:t>
            </a:r>
            <a:endParaRPr lang="en-US"/>
          </a:p>
          <a:p>
            <a:endParaRPr lang="en-US"/>
          </a:p>
        </p:txBody>
      </p:sp>
      <p:sp>
        <p:nvSpPr>
          <p:cNvPr id="9" name="Slide Number Placeholder 1">
            <a:extLst>
              <a:ext uri="{FF2B5EF4-FFF2-40B4-BE49-F238E27FC236}">
                <a16:creationId xmlns:a16="http://schemas.microsoft.com/office/drawing/2014/main" id="{6F8B8F60-0790-924B-8C94-B720858F2C1B}"/>
              </a:ext>
            </a:extLst>
          </p:cNvPr>
          <p:cNvSpPr>
            <a:spLocks noGrp="1"/>
          </p:cNvSpPr>
          <p:nvPr>
            <p:ph type="sldNum" sz="quarter" idx="12"/>
          </p:nvPr>
        </p:nvSpPr>
        <p:spPr>
          <a:xfrm>
            <a:off x="4724400" y="6492875"/>
            <a:ext cx="2743200" cy="365125"/>
          </a:xfrm>
        </p:spPr>
        <p:txBody>
          <a:bodyPr/>
          <a:lstStyle/>
          <a:p>
            <a:pPr algn="ctr"/>
            <a:fld id="{B59964E0-B177-784C-BE10-156426BE403C}" type="slidenum">
              <a:rPr lang="en-US" smtClean="0">
                <a:solidFill>
                  <a:schemeClr val="accent3"/>
                </a:solidFill>
              </a:rPr>
              <a:pPr algn="ctr"/>
              <a:t>3</a:t>
            </a:fld>
            <a:endParaRPr lang="en-US">
              <a:solidFill>
                <a:schemeClr val="accent3"/>
              </a:solidFill>
            </a:endParaRPr>
          </a:p>
        </p:txBody>
      </p:sp>
      <p:pic>
        <p:nvPicPr>
          <p:cNvPr id="10" name="Picture 9">
            <a:extLst>
              <a:ext uri="{FF2B5EF4-FFF2-40B4-BE49-F238E27FC236}">
                <a16:creationId xmlns:a16="http://schemas.microsoft.com/office/drawing/2014/main" id="{203257E3-805A-4449-8B3D-6CBD0BF7C480}"/>
              </a:ext>
            </a:extLst>
          </p:cNvPr>
          <p:cNvPicPr>
            <a:picLocks noChangeAspect="1"/>
          </p:cNvPicPr>
          <p:nvPr/>
        </p:nvPicPr>
        <p:blipFill>
          <a:blip r:embed="rId4"/>
          <a:stretch>
            <a:fillRect/>
          </a:stretch>
        </p:blipFill>
        <p:spPr>
          <a:xfrm>
            <a:off x="9892164" y="5816515"/>
            <a:ext cx="1765300" cy="469900"/>
          </a:xfrm>
          <a:prstGeom prst="rect">
            <a:avLst/>
          </a:prstGeom>
        </p:spPr>
      </p:pic>
    </p:spTree>
    <p:extLst>
      <p:ext uri="{BB962C8B-B14F-4D97-AF65-F5344CB8AC3E}">
        <p14:creationId xmlns:p14="http://schemas.microsoft.com/office/powerpoint/2010/main" val="476772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F3121-FDF4-F940-85DC-D982AACE085A}"/>
              </a:ext>
            </a:extLst>
          </p:cNvPr>
          <p:cNvSpPr>
            <a:spLocks noGrp="1"/>
          </p:cNvSpPr>
          <p:nvPr>
            <p:ph idx="1"/>
          </p:nvPr>
        </p:nvSpPr>
        <p:spPr>
          <a:xfrm>
            <a:off x="6153468" y="1829231"/>
            <a:ext cx="6172200" cy="2351143"/>
          </a:xfrm>
        </p:spPr>
        <p:txBody>
          <a:bodyPr vert="horz" lIns="91440" tIns="45720" rIns="91440" bIns="45720" rtlCol="0" anchor="t">
            <a:normAutofit/>
          </a:bodyPr>
          <a:lstStyle/>
          <a:p>
            <a:r>
              <a:rPr lang="en-US" sz="2400">
                <a:cs typeface="Calibri"/>
              </a:rPr>
              <a:t>UCI's Communities and Crime Data Set</a:t>
            </a:r>
          </a:p>
          <a:p>
            <a:pPr lvl="1"/>
            <a:r>
              <a:rPr lang="en-US" sz="2400"/>
              <a:t>128 attributes: 122 predictive, 5 non-predictive, 1 goal</a:t>
            </a:r>
            <a:endParaRPr lang="en-US" sz="2400">
              <a:cs typeface="Calibri"/>
            </a:endParaRPr>
          </a:p>
          <a:p>
            <a:pPr lvl="1"/>
            <a:r>
              <a:rPr lang="en-US" sz="2400">
                <a:cs typeface="Calibri"/>
              </a:rPr>
              <a:t>1994 instances</a:t>
            </a:r>
          </a:p>
        </p:txBody>
      </p:sp>
      <p:pic>
        <p:nvPicPr>
          <p:cNvPr id="5" name="Picture 4">
            <a:extLst>
              <a:ext uri="{FF2B5EF4-FFF2-40B4-BE49-F238E27FC236}">
                <a16:creationId xmlns:a16="http://schemas.microsoft.com/office/drawing/2014/main" id="{2138720D-62BC-3746-A02B-CFB5CDC5BC2C}"/>
              </a:ext>
            </a:extLst>
          </p:cNvPr>
          <p:cNvPicPr>
            <a:picLocks noChangeAspect="1"/>
          </p:cNvPicPr>
          <p:nvPr/>
        </p:nvPicPr>
        <p:blipFill>
          <a:blip r:embed="rId3" cstate="email">
            <a:alphaModFix amt="70000"/>
            <a:extLst>
              <a:ext uri="{28A0092B-C50C-407E-A947-70E740481C1C}">
                <a14:useLocalDpi xmlns:a14="http://schemas.microsoft.com/office/drawing/2010/main"/>
              </a:ext>
            </a:extLst>
          </a:blip>
          <a:stretch>
            <a:fillRect/>
          </a:stretch>
        </p:blipFill>
        <p:spPr>
          <a:xfrm rot="10800000">
            <a:off x="27908" y="-1501182"/>
            <a:ext cx="5660390" cy="3002363"/>
          </a:xfrm>
          <a:prstGeom prst="rect">
            <a:avLst/>
          </a:prstGeom>
        </p:spPr>
      </p:pic>
      <p:sp>
        <p:nvSpPr>
          <p:cNvPr id="8" name="TextBox 7">
            <a:extLst>
              <a:ext uri="{FF2B5EF4-FFF2-40B4-BE49-F238E27FC236}">
                <a16:creationId xmlns:a16="http://schemas.microsoft.com/office/drawing/2014/main" id="{57D64C08-632D-9B43-A0BA-11F1E71DD890}"/>
              </a:ext>
            </a:extLst>
          </p:cNvPr>
          <p:cNvSpPr txBox="1"/>
          <p:nvPr/>
        </p:nvSpPr>
        <p:spPr>
          <a:xfrm>
            <a:off x="569330" y="397481"/>
            <a:ext cx="10188252" cy="769441"/>
          </a:xfrm>
          <a:prstGeom prst="rect">
            <a:avLst/>
          </a:prstGeom>
          <a:noFill/>
        </p:spPr>
        <p:txBody>
          <a:bodyPr wrap="square" lIns="91440" tIns="45720" rIns="91440" bIns="45720" rtlCol="0" anchor="t">
            <a:spAutoFit/>
          </a:bodyPr>
          <a:lstStyle/>
          <a:p>
            <a:r>
              <a:rPr lang="en-US" sz="4400">
                <a:solidFill>
                  <a:srgbClr val="002855"/>
                </a:solidFill>
                <a:latin typeface="Proxima Nova Light"/>
              </a:rPr>
              <a:t>Data Set Description</a:t>
            </a:r>
            <a:endParaRPr lang="en-US" sz="4400">
              <a:solidFill>
                <a:srgbClr val="002855"/>
              </a:solidFill>
              <a:latin typeface="Proxima Nova Light" panose="02000506030000020004" pitchFamily="2" charset="0"/>
            </a:endParaRPr>
          </a:p>
        </p:txBody>
      </p:sp>
      <p:sp>
        <p:nvSpPr>
          <p:cNvPr id="9" name="TextBox 8">
            <a:extLst>
              <a:ext uri="{FF2B5EF4-FFF2-40B4-BE49-F238E27FC236}">
                <a16:creationId xmlns:a16="http://schemas.microsoft.com/office/drawing/2014/main" id="{14AD37F8-002F-F04B-806C-183BC2811418}"/>
              </a:ext>
            </a:extLst>
          </p:cNvPr>
          <p:cNvSpPr txBox="1"/>
          <p:nvPr/>
        </p:nvSpPr>
        <p:spPr>
          <a:xfrm>
            <a:off x="569330" y="1033553"/>
            <a:ext cx="5584138" cy="800219"/>
          </a:xfrm>
          <a:prstGeom prst="rect">
            <a:avLst/>
          </a:prstGeom>
          <a:noFill/>
        </p:spPr>
        <p:txBody>
          <a:bodyPr wrap="square" lIns="91440" tIns="45720" rIns="91440" bIns="45720" rtlCol="0" anchor="t">
            <a:spAutoFit/>
          </a:bodyPr>
          <a:lstStyle/>
          <a:p>
            <a:r>
              <a:rPr lang="en-US" sz="2800">
                <a:solidFill>
                  <a:srgbClr val="F18A00"/>
                </a:solidFill>
                <a:latin typeface="Proxima Nova Light"/>
              </a:rPr>
              <a:t>How we solved the problem</a:t>
            </a:r>
            <a:endParaRPr lang="en-US"/>
          </a:p>
          <a:p>
            <a:endParaRPr lang="en-US"/>
          </a:p>
        </p:txBody>
      </p:sp>
      <p:sp>
        <p:nvSpPr>
          <p:cNvPr id="10" name="Slide Number Placeholder 1">
            <a:extLst>
              <a:ext uri="{FF2B5EF4-FFF2-40B4-BE49-F238E27FC236}">
                <a16:creationId xmlns:a16="http://schemas.microsoft.com/office/drawing/2014/main" id="{BB6F7DC6-6933-1145-A559-D1C0D76B0D1F}"/>
              </a:ext>
            </a:extLst>
          </p:cNvPr>
          <p:cNvSpPr>
            <a:spLocks noGrp="1"/>
          </p:cNvSpPr>
          <p:nvPr>
            <p:ph type="sldNum" sz="quarter" idx="12"/>
          </p:nvPr>
        </p:nvSpPr>
        <p:spPr>
          <a:xfrm>
            <a:off x="4724400" y="6492875"/>
            <a:ext cx="2743200" cy="365125"/>
          </a:xfrm>
        </p:spPr>
        <p:txBody>
          <a:bodyPr/>
          <a:lstStyle/>
          <a:p>
            <a:pPr algn="ctr"/>
            <a:fld id="{B59964E0-B177-784C-BE10-156426BE403C}" type="slidenum">
              <a:rPr lang="en-US" smtClean="0">
                <a:solidFill>
                  <a:schemeClr val="accent3"/>
                </a:solidFill>
              </a:rPr>
              <a:pPr algn="ctr"/>
              <a:t>4</a:t>
            </a:fld>
            <a:endParaRPr lang="en-US">
              <a:solidFill>
                <a:schemeClr val="accent3"/>
              </a:solidFill>
            </a:endParaRPr>
          </a:p>
        </p:txBody>
      </p:sp>
      <p:graphicFrame>
        <p:nvGraphicFramePr>
          <p:cNvPr id="4" name="Diagram 3">
            <a:extLst>
              <a:ext uri="{FF2B5EF4-FFF2-40B4-BE49-F238E27FC236}">
                <a16:creationId xmlns:a16="http://schemas.microsoft.com/office/drawing/2014/main" id="{52CD9967-8384-9C48-ABCE-5719C02DD84E}"/>
              </a:ext>
            </a:extLst>
          </p:cNvPr>
          <p:cNvGraphicFramePr/>
          <p:nvPr>
            <p:extLst>
              <p:ext uri="{D42A27DB-BD31-4B8C-83A1-F6EECF244321}">
                <p14:modId xmlns:p14="http://schemas.microsoft.com/office/powerpoint/2010/main" val="3141297677"/>
              </p:ext>
            </p:extLst>
          </p:nvPr>
        </p:nvGraphicFramePr>
        <p:xfrm>
          <a:off x="569330" y="1670995"/>
          <a:ext cx="5237340" cy="4771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a:extLst>
              <a:ext uri="{FF2B5EF4-FFF2-40B4-BE49-F238E27FC236}">
                <a16:creationId xmlns:a16="http://schemas.microsoft.com/office/drawing/2014/main" id="{E04F52D1-0992-A444-B5C6-951DA2D95B17}"/>
              </a:ext>
            </a:extLst>
          </p:cNvPr>
          <p:cNvPicPr>
            <a:picLocks noChangeAspect="1"/>
          </p:cNvPicPr>
          <p:nvPr/>
        </p:nvPicPr>
        <p:blipFill>
          <a:blip r:embed="rId9"/>
          <a:stretch>
            <a:fillRect/>
          </a:stretch>
        </p:blipFill>
        <p:spPr>
          <a:xfrm>
            <a:off x="9892164" y="5816515"/>
            <a:ext cx="1765300" cy="469900"/>
          </a:xfrm>
          <a:prstGeom prst="rect">
            <a:avLst/>
          </a:prstGeom>
        </p:spPr>
      </p:pic>
      <mc:AlternateContent xmlns:mc="http://schemas.openxmlformats.org/markup-compatibility/2006">
        <mc:Choice xmlns:am3d="http://schemas.microsoft.com/office/drawing/2017/model3d" Requires="am3d">
          <p:graphicFrame>
            <p:nvGraphicFramePr>
              <p:cNvPr id="6" name="3D Model 5" descr="Surface Studio">
                <a:extLst>
                  <a:ext uri="{FF2B5EF4-FFF2-40B4-BE49-F238E27FC236}">
                    <a16:creationId xmlns:a16="http://schemas.microsoft.com/office/drawing/2014/main" id="{9B5FD0DD-ADDA-0A46-A445-A27150CA8C1A}"/>
                  </a:ext>
                </a:extLst>
              </p:cNvPr>
              <p:cNvGraphicFramePr>
                <a:graphicFrameLocks noChangeAspect="1"/>
              </p:cNvGraphicFramePr>
              <p:nvPr>
                <p:extLst>
                  <p:ext uri="{D42A27DB-BD31-4B8C-83A1-F6EECF244321}">
                    <p14:modId xmlns:p14="http://schemas.microsoft.com/office/powerpoint/2010/main" val="765891845"/>
                  </p:ext>
                </p:extLst>
              </p:nvPr>
            </p:nvGraphicFramePr>
            <p:xfrm>
              <a:off x="6675494" y="3004802"/>
              <a:ext cx="2854281" cy="3179320"/>
            </p:xfrm>
            <a:graphic>
              <a:graphicData uri="http://schemas.microsoft.com/office/drawing/2017/model3d">
                <am3d:model3d r:embed="rId10">
                  <am3d:spPr>
                    <a:xfrm>
                      <a:off x="0" y="0"/>
                      <a:ext cx="2854281" cy="3179320"/>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573574" ay="3342140" az="475218"/>
                    <am3d:postTrans dx="0" dy="0" dz="0"/>
                  </am3d:trans>
                  <am3d:raster rName="Office3DRenderer" rVer="16.0.8326">
                    <am3d:blip r:embed="rId11"/>
                  </am3d:raster>
                  <am3d:objViewport viewportSz="39899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urface Studio">
                <a:extLst>
                  <a:ext uri="{FF2B5EF4-FFF2-40B4-BE49-F238E27FC236}">
                    <a16:creationId xmlns:a16="http://schemas.microsoft.com/office/drawing/2014/main" id="{9B5FD0DD-ADDA-0A46-A445-A27150CA8C1A}"/>
                  </a:ext>
                </a:extLst>
              </p:cNvPr>
              <p:cNvPicPr>
                <a:picLocks noGrp="1" noRot="1" noChangeAspect="1" noMove="1" noResize="1" noEditPoints="1" noAdjustHandles="1" noChangeArrowheads="1" noChangeShapeType="1" noCrop="1"/>
              </p:cNvPicPr>
              <p:nvPr/>
            </p:nvPicPr>
            <p:blipFill>
              <a:blip r:embed="rId11"/>
              <a:stretch>
                <a:fillRect/>
              </a:stretch>
            </p:blipFill>
            <p:spPr>
              <a:xfrm>
                <a:off x="6675494" y="3004802"/>
                <a:ext cx="2854281" cy="3179320"/>
              </a:xfrm>
              <a:prstGeom prst="rect">
                <a:avLst/>
              </a:prstGeom>
            </p:spPr>
          </p:pic>
        </mc:Fallback>
      </mc:AlternateContent>
    </p:spTree>
    <p:extLst>
      <p:ext uri="{BB962C8B-B14F-4D97-AF65-F5344CB8AC3E}">
        <p14:creationId xmlns:p14="http://schemas.microsoft.com/office/powerpoint/2010/main" val="4092737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ppt_y</p:attrName>
                                        </p:attrNameLst>
                                      </p:cBhvr>
                                      <p:tavLst>
                                        <p:tav tm="0">
                                          <p:val>
                                            <p:strVal val="#ppt_y+#ppt_h*1.125000"/>
                                          </p:val>
                                        </p:tav>
                                        <p:tav tm="100000">
                                          <p:val>
                                            <p:strVal val="#ppt_y"/>
                                          </p:val>
                                        </p:tav>
                                      </p:tavLst>
                                    </p:anim>
                                    <p:animEffect transition="in" filter="wipe(up)">
                                      <p:cBhvr>
                                        <p:cTn id="20" dur="500"/>
                                        <p:tgtEl>
                                          <p:spTgt spid="4"/>
                                        </p:tgtEl>
                                      </p:cBhvr>
                                    </p:animEffect>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F3121-FDF4-F940-85DC-D982AACE085A}"/>
              </a:ext>
            </a:extLst>
          </p:cNvPr>
          <p:cNvSpPr>
            <a:spLocks noGrp="1"/>
          </p:cNvSpPr>
          <p:nvPr>
            <p:ph idx="1"/>
          </p:nvPr>
        </p:nvSpPr>
        <p:spPr/>
        <p:txBody>
          <a:bodyPr vert="horz" lIns="91440" tIns="45720" rIns="91440" bIns="45720" rtlCol="0" anchor="t">
            <a:normAutofit/>
          </a:bodyPr>
          <a:lstStyle/>
          <a:p>
            <a:pPr marL="0" indent="0">
              <a:buNone/>
            </a:pPr>
            <a:endParaRPr lang="en-US" sz="2400">
              <a:cs typeface="Calibri"/>
            </a:endParaRPr>
          </a:p>
          <a:p>
            <a:pPr marL="742950" lvl="1" indent="-285750">
              <a:buFont typeface="Arial"/>
              <a:buChar char="•"/>
            </a:pPr>
            <a:endParaRPr lang="en-US" sz="2400">
              <a:cs typeface="Calibri"/>
            </a:endParaRPr>
          </a:p>
        </p:txBody>
      </p:sp>
      <p:pic>
        <p:nvPicPr>
          <p:cNvPr id="5" name="Picture 4">
            <a:extLst>
              <a:ext uri="{FF2B5EF4-FFF2-40B4-BE49-F238E27FC236}">
                <a16:creationId xmlns:a16="http://schemas.microsoft.com/office/drawing/2014/main" id="{2138720D-62BC-3746-A02B-CFB5CDC5BC2C}"/>
              </a:ext>
            </a:extLst>
          </p:cNvPr>
          <p:cNvPicPr>
            <a:picLocks noChangeAspect="1"/>
          </p:cNvPicPr>
          <p:nvPr/>
        </p:nvPicPr>
        <p:blipFill>
          <a:blip r:embed="rId3" cstate="email">
            <a:alphaModFix amt="70000"/>
            <a:extLst>
              <a:ext uri="{28A0092B-C50C-407E-A947-70E740481C1C}">
                <a14:useLocalDpi xmlns:a14="http://schemas.microsoft.com/office/drawing/2010/main"/>
              </a:ext>
            </a:extLst>
          </a:blip>
          <a:stretch>
            <a:fillRect/>
          </a:stretch>
        </p:blipFill>
        <p:spPr>
          <a:xfrm rot="10800000">
            <a:off x="27908" y="-1501182"/>
            <a:ext cx="5660390" cy="3002363"/>
          </a:xfrm>
          <a:prstGeom prst="rect">
            <a:avLst/>
          </a:prstGeom>
        </p:spPr>
      </p:pic>
      <p:sp>
        <p:nvSpPr>
          <p:cNvPr id="8" name="TextBox 7">
            <a:extLst>
              <a:ext uri="{FF2B5EF4-FFF2-40B4-BE49-F238E27FC236}">
                <a16:creationId xmlns:a16="http://schemas.microsoft.com/office/drawing/2014/main" id="{57D64C08-632D-9B43-A0BA-11F1E71DD890}"/>
              </a:ext>
            </a:extLst>
          </p:cNvPr>
          <p:cNvSpPr txBox="1"/>
          <p:nvPr/>
        </p:nvSpPr>
        <p:spPr>
          <a:xfrm>
            <a:off x="569330" y="397481"/>
            <a:ext cx="10188252" cy="769441"/>
          </a:xfrm>
          <a:prstGeom prst="rect">
            <a:avLst/>
          </a:prstGeom>
          <a:noFill/>
        </p:spPr>
        <p:txBody>
          <a:bodyPr wrap="square" rtlCol="0">
            <a:spAutoFit/>
          </a:bodyPr>
          <a:lstStyle/>
          <a:p>
            <a:r>
              <a:rPr lang="en-US" sz="4400">
                <a:solidFill>
                  <a:srgbClr val="002855"/>
                </a:solidFill>
                <a:latin typeface="Proxima Nova Light" panose="02000506030000020004" pitchFamily="2" charset="0"/>
              </a:rPr>
              <a:t>Proposed Methodology </a:t>
            </a:r>
          </a:p>
        </p:txBody>
      </p:sp>
      <p:sp>
        <p:nvSpPr>
          <p:cNvPr id="9" name="TextBox 8">
            <a:extLst>
              <a:ext uri="{FF2B5EF4-FFF2-40B4-BE49-F238E27FC236}">
                <a16:creationId xmlns:a16="http://schemas.microsoft.com/office/drawing/2014/main" id="{14AD37F8-002F-F04B-806C-183BC2811418}"/>
              </a:ext>
            </a:extLst>
          </p:cNvPr>
          <p:cNvSpPr txBox="1"/>
          <p:nvPr/>
        </p:nvSpPr>
        <p:spPr>
          <a:xfrm>
            <a:off x="569330" y="1033553"/>
            <a:ext cx="5584138" cy="800219"/>
          </a:xfrm>
          <a:prstGeom prst="rect">
            <a:avLst/>
          </a:prstGeom>
          <a:noFill/>
        </p:spPr>
        <p:txBody>
          <a:bodyPr wrap="square" lIns="91440" tIns="45720" rIns="91440" bIns="45720" rtlCol="0" anchor="t">
            <a:spAutoFit/>
          </a:bodyPr>
          <a:lstStyle/>
          <a:p>
            <a:r>
              <a:rPr lang="en-US" sz="2800">
                <a:solidFill>
                  <a:srgbClr val="F18A00"/>
                </a:solidFill>
                <a:latin typeface="Proxima Nova Light"/>
              </a:rPr>
              <a:t>How we solved the problem</a:t>
            </a:r>
            <a:endParaRPr lang="en-US"/>
          </a:p>
          <a:p>
            <a:endParaRPr lang="en-US"/>
          </a:p>
        </p:txBody>
      </p:sp>
      <p:pic>
        <p:nvPicPr>
          <p:cNvPr id="24" name="Picture 24" descr="A picture containing text, crossword puzzle&#10;&#10;Description automatically generated">
            <a:extLst>
              <a:ext uri="{FF2B5EF4-FFF2-40B4-BE49-F238E27FC236}">
                <a16:creationId xmlns:a16="http://schemas.microsoft.com/office/drawing/2014/main" id="{28EA6D69-2FEC-45CB-9FAA-D212E3E8CD82}"/>
              </a:ext>
            </a:extLst>
          </p:cNvPr>
          <p:cNvPicPr>
            <a:picLocks noChangeAspect="1"/>
          </p:cNvPicPr>
          <p:nvPr/>
        </p:nvPicPr>
        <p:blipFill>
          <a:blip r:embed="rId4"/>
          <a:stretch>
            <a:fillRect/>
          </a:stretch>
        </p:blipFill>
        <p:spPr>
          <a:xfrm>
            <a:off x="6231581" y="1159898"/>
            <a:ext cx="5252544" cy="5252544"/>
          </a:xfrm>
          <a:prstGeom prst="rect">
            <a:avLst/>
          </a:prstGeom>
        </p:spPr>
      </p:pic>
      <p:pic>
        <p:nvPicPr>
          <p:cNvPr id="25" name="Picture 25" descr="Graphical user interface, chart&#10;&#10;Description automatically generated">
            <a:extLst>
              <a:ext uri="{FF2B5EF4-FFF2-40B4-BE49-F238E27FC236}">
                <a16:creationId xmlns:a16="http://schemas.microsoft.com/office/drawing/2014/main" id="{0E7C0EC1-BEB9-4B92-8D68-AEF6FD1A0B0E}"/>
              </a:ext>
            </a:extLst>
          </p:cNvPr>
          <p:cNvPicPr>
            <a:picLocks noChangeAspect="1"/>
          </p:cNvPicPr>
          <p:nvPr/>
        </p:nvPicPr>
        <p:blipFill>
          <a:blip r:embed="rId5"/>
          <a:stretch>
            <a:fillRect/>
          </a:stretch>
        </p:blipFill>
        <p:spPr>
          <a:xfrm>
            <a:off x="256451" y="1872876"/>
            <a:ext cx="5613837" cy="4224960"/>
          </a:xfrm>
          <a:prstGeom prst="rect">
            <a:avLst/>
          </a:prstGeom>
        </p:spPr>
      </p:pic>
      <p:sp>
        <p:nvSpPr>
          <p:cNvPr id="12" name="Slide Number Placeholder 1">
            <a:extLst>
              <a:ext uri="{FF2B5EF4-FFF2-40B4-BE49-F238E27FC236}">
                <a16:creationId xmlns:a16="http://schemas.microsoft.com/office/drawing/2014/main" id="{77193121-58E1-3B46-941D-415D55845DCA}"/>
              </a:ext>
            </a:extLst>
          </p:cNvPr>
          <p:cNvSpPr>
            <a:spLocks noGrp="1"/>
          </p:cNvSpPr>
          <p:nvPr>
            <p:ph type="sldNum" sz="quarter" idx="12"/>
          </p:nvPr>
        </p:nvSpPr>
        <p:spPr>
          <a:xfrm>
            <a:off x="4724400" y="6492875"/>
            <a:ext cx="2743200" cy="365125"/>
          </a:xfrm>
        </p:spPr>
        <p:txBody>
          <a:bodyPr/>
          <a:lstStyle/>
          <a:p>
            <a:pPr algn="ctr"/>
            <a:fld id="{B59964E0-B177-784C-BE10-156426BE403C}" type="slidenum">
              <a:rPr lang="en-US" smtClean="0">
                <a:solidFill>
                  <a:schemeClr val="accent3"/>
                </a:solidFill>
              </a:rPr>
              <a:pPr algn="ctr"/>
              <a:t>5</a:t>
            </a:fld>
            <a:endParaRPr lang="en-US">
              <a:solidFill>
                <a:schemeClr val="accent3"/>
              </a:solidFill>
            </a:endParaRPr>
          </a:p>
        </p:txBody>
      </p:sp>
    </p:spTree>
    <p:extLst>
      <p:ext uri="{BB962C8B-B14F-4D97-AF65-F5344CB8AC3E}">
        <p14:creationId xmlns:p14="http://schemas.microsoft.com/office/powerpoint/2010/main" val="3745963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3B943D7-64F3-CA41-ADAC-A3AB5A9A435D}"/>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rot="10800000">
            <a:off x="-1849649" y="-2150495"/>
            <a:ext cx="7483079" cy="3994671"/>
          </a:xfrm>
          <a:prstGeom prst="rect">
            <a:avLst/>
          </a:prstGeom>
        </p:spPr>
      </p:pic>
      <p:pic>
        <p:nvPicPr>
          <p:cNvPr id="34" name="Picture 33">
            <a:extLst>
              <a:ext uri="{FF2B5EF4-FFF2-40B4-BE49-F238E27FC236}">
                <a16:creationId xmlns:a16="http://schemas.microsoft.com/office/drawing/2014/main" id="{D5B427D9-F760-FE47-918A-FD91618DF67B}"/>
              </a:ext>
            </a:extLst>
          </p:cNvPr>
          <p:cNvPicPr>
            <a:picLocks noChangeAspect="1"/>
          </p:cNvPicPr>
          <p:nvPr/>
        </p:nvPicPr>
        <p:blipFill>
          <a:blip r:embed="rId4" cstate="email">
            <a:alphaModFix amt="35000"/>
            <a:extLst>
              <a:ext uri="{28A0092B-C50C-407E-A947-70E740481C1C}">
                <a14:useLocalDpi xmlns:a14="http://schemas.microsoft.com/office/drawing/2010/main"/>
              </a:ext>
            </a:extLst>
          </a:blip>
          <a:stretch>
            <a:fillRect/>
          </a:stretch>
        </p:blipFill>
        <p:spPr>
          <a:xfrm rot="9506847">
            <a:off x="2335785" y="-1627568"/>
            <a:ext cx="6923155" cy="3734411"/>
          </a:xfrm>
          <a:prstGeom prst="rect">
            <a:avLst/>
          </a:prstGeom>
        </p:spPr>
      </p:pic>
      <p:sp>
        <p:nvSpPr>
          <p:cNvPr id="33" name="TextBox 32">
            <a:extLst>
              <a:ext uri="{FF2B5EF4-FFF2-40B4-BE49-F238E27FC236}">
                <a16:creationId xmlns:a16="http://schemas.microsoft.com/office/drawing/2014/main" id="{1A256BE4-9D8B-A847-A7C1-3D53C8EC3606}"/>
              </a:ext>
            </a:extLst>
          </p:cNvPr>
          <p:cNvSpPr txBox="1"/>
          <p:nvPr/>
        </p:nvSpPr>
        <p:spPr>
          <a:xfrm>
            <a:off x="569330" y="397481"/>
            <a:ext cx="10188252" cy="769441"/>
          </a:xfrm>
          <a:prstGeom prst="rect">
            <a:avLst/>
          </a:prstGeom>
          <a:noFill/>
        </p:spPr>
        <p:txBody>
          <a:bodyPr wrap="square" rtlCol="0">
            <a:spAutoFit/>
          </a:bodyPr>
          <a:lstStyle/>
          <a:p>
            <a:r>
              <a:rPr lang="en-US" sz="4400">
                <a:solidFill>
                  <a:srgbClr val="002855"/>
                </a:solidFill>
                <a:latin typeface="Proxima Nova Light" panose="02000506030000020004" pitchFamily="2" charset="0"/>
              </a:rPr>
              <a:t>Evaluation of Methods</a:t>
            </a:r>
          </a:p>
        </p:txBody>
      </p:sp>
      <p:sp>
        <p:nvSpPr>
          <p:cNvPr id="35" name="TextBox 34">
            <a:extLst>
              <a:ext uri="{FF2B5EF4-FFF2-40B4-BE49-F238E27FC236}">
                <a16:creationId xmlns:a16="http://schemas.microsoft.com/office/drawing/2014/main" id="{498FCE6B-A2A8-C14F-9532-EDAA1C7BEFBC}"/>
              </a:ext>
            </a:extLst>
          </p:cNvPr>
          <p:cNvSpPr txBox="1"/>
          <p:nvPr/>
        </p:nvSpPr>
        <p:spPr>
          <a:xfrm>
            <a:off x="569330" y="1033553"/>
            <a:ext cx="4577546" cy="800219"/>
          </a:xfrm>
          <a:prstGeom prst="rect">
            <a:avLst/>
          </a:prstGeom>
          <a:noFill/>
        </p:spPr>
        <p:txBody>
          <a:bodyPr wrap="square" lIns="91440" tIns="45720" rIns="91440" bIns="45720" rtlCol="0" anchor="t">
            <a:spAutoFit/>
          </a:bodyPr>
          <a:lstStyle/>
          <a:p>
            <a:r>
              <a:rPr lang="en-US" sz="2800">
                <a:solidFill>
                  <a:srgbClr val="038EAA"/>
                </a:solidFill>
                <a:latin typeface="Proxima Nova Light"/>
              </a:rPr>
              <a:t>Linear Regression Model</a:t>
            </a:r>
            <a:endParaRPr lang="en-US"/>
          </a:p>
          <a:p>
            <a:endParaRPr lang="en-US"/>
          </a:p>
        </p:txBody>
      </p:sp>
      <p:pic>
        <p:nvPicPr>
          <p:cNvPr id="3" name="Picture 3" descr="Chart, bar chart&#10;&#10;Description automatically generated">
            <a:extLst>
              <a:ext uri="{FF2B5EF4-FFF2-40B4-BE49-F238E27FC236}">
                <a16:creationId xmlns:a16="http://schemas.microsoft.com/office/drawing/2014/main" id="{131A97E5-05BA-4D64-8591-B326CF8A35F8}"/>
              </a:ext>
            </a:extLst>
          </p:cNvPr>
          <p:cNvPicPr>
            <a:picLocks noChangeAspect="1"/>
          </p:cNvPicPr>
          <p:nvPr/>
        </p:nvPicPr>
        <p:blipFill rotWithShape="1">
          <a:blip r:embed="rId5"/>
          <a:srcRect b="12468"/>
          <a:stretch/>
        </p:blipFill>
        <p:spPr>
          <a:xfrm>
            <a:off x="5853170" y="1886560"/>
            <a:ext cx="6338830" cy="3540320"/>
          </a:xfrm>
          <a:prstGeom prst="rect">
            <a:avLst/>
          </a:prstGeom>
        </p:spPr>
      </p:pic>
      <p:sp>
        <p:nvSpPr>
          <p:cNvPr id="10" name="Slide Number Placeholder 1">
            <a:extLst>
              <a:ext uri="{FF2B5EF4-FFF2-40B4-BE49-F238E27FC236}">
                <a16:creationId xmlns:a16="http://schemas.microsoft.com/office/drawing/2014/main" id="{BCD8D103-5D8E-044E-8141-EBD941BC4755}"/>
              </a:ext>
            </a:extLst>
          </p:cNvPr>
          <p:cNvSpPr>
            <a:spLocks noGrp="1"/>
          </p:cNvSpPr>
          <p:nvPr>
            <p:ph type="sldNum" sz="quarter" idx="12"/>
          </p:nvPr>
        </p:nvSpPr>
        <p:spPr>
          <a:xfrm>
            <a:off x="4724400" y="6492875"/>
            <a:ext cx="2743200" cy="365125"/>
          </a:xfrm>
        </p:spPr>
        <p:txBody>
          <a:bodyPr/>
          <a:lstStyle/>
          <a:p>
            <a:pPr algn="ctr"/>
            <a:fld id="{B59964E0-B177-784C-BE10-156426BE403C}" type="slidenum">
              <a:rPr lang="en-US" smtClean="0">
                <a:solidFill>
                  <a:schemeClr val="accent3"/>
                </a:solidFill>
              </a:rPr>
              <a:pPr algn="ctr"/>
              <a:t>6</a:t>
            </a:fld>
            <a:endParaRPr lang="en-US">
              <a:solidFill>
                <a:schemeClr val="accent3"/>
              </a:solidFill>
            </a:endParaRPr>
          </a:p>
        </p:txBody>
      </p:sp>
      <p:graphicFrame>
        <p:nvGraphicFramePr>
          <p:cNvPr id="11" name="Table 5">
            <a:extLst>
              <a:ext uri="{FF2B5EF4-FFF2-40B4-BE49-F238E27FC236}">
                <a16:creationId xmlns:a16="http://schemas.microsoft.com/office/drawing/2014/main" id="{86FE24C2-138F-FC4E-9B8D-C88EB0AD6DF3}"/>
              </a:ext>
            </a:extLst>
          </p:cNvPr>
          <p:cNvGraphicFramePr>
            <a:graphicFrameLocks noGrp="1"/>
          </p:cNvGraphicFramePr>
          <p:nvPr>
            <p:extLst>
              <p:ext uri="{D42A27DB-BD31-4B8C-83A1-F6EECF244321}">
                <p14:modId xmlns:p14="http://schemas.microsoft.com/office/powerpoint/2010/main" val="4289215675"/>
              </p:ext>
            </p:extLst>
          </p:nvPr>
        </p:nvGraphicFramePr>
        <p:xfrm>
          <a:off x="842080" y="1886560"/>
          <a:ext cx="5253920" cy="3202576"/>
        </p:xfrm>
        <a:graphic>
          <a:graphicData uri="http://schemas.openxmlformats.org/drawingml/2006/table">
            <a:tbl>
              <a:tblPr firstRow="1" bandRow="1">
                <a:tableStyleId>{10A1B5D5-9B99-4C35-A422-299274C87663}</a:tableStyleId>
              </a:tblPr>
              <a:tblGrid>
                <a:gridCol w="2626960">
                  <a:extLst>
                    <a:ext uri="{9D8B030D-6E8A-4147-A177-3AD203B41FA5}">
                      <a16:colId xmlns:a16="http://schemas.microsoft.com/office/drawing/2014/main" val="1994710934"/>
                    </a:ext>
                  </a:extLst>
                </a:gridCol>
                <a:gridCol w="2626960">
                  <a:extLst>
                    <a:ext uri="{9D8B030D-6E8A-4147-A177-3AD203B41FA5}">
                      <a16:colId xmlns:a16="http://schemas.microsoft.com/office/drawing/2014/main" val="3914381829"/>
                    </a:ext>
                  </a:extLst>
                </a:gridCol>
              </a:tblGrid>
              <a:tr h="1231760">
                <a:tc>
                  <a:txBody>
                    <a:bodyPr/>
                    <a:lstStyle/>
                    <a:p>
                      <a:pPr algn="ctr"/>
                      <a:r>
                        <a:rPr lang="en-US" sz="1800" b="0" kern="1200">
                          <a:solidFill>
                            <a:schemeClr val="lt1"/>
                          </a:solidFill>
                          <a:effectLst/>
                        </a:rPr>
                        <a:t>Comparison Type vs. Violent Crimes Per 100K</a:t>
                      </a:r>
                      <a:endParaRPr lang="en-US"/>
                    </a:p>
                  </a:txBody>
                  <a:tcPr anchor="ctr"/>
                </a:tc>
                <a:tc>
                  <a:txBody>
                    <a:bodyPr/>
                    <a:lstStyle/>
                    <a:p>
                      <a:pPr algn="ctr"/>
                      <a:r>
                        <a:rPr lang="en-US" sz="1800" b="0" kern="1200">
                          <a:solidFill>
                            <a:schemeClr val="lt1"/>
                          </a:solidFill>
                          <a:effectLst/>
                        </a:rPr>
                        <a:t>Average MSE (</a:t>
                      </a:r>
                      <a:r>
                        <a:rPr lang="en-US" sz="1800" b="0" i="0" kern="1200">
                          <a:solidFill>
                            <a:schemeClr val="lt1"/>
                          </a:solidFill>
                          <a:effectLst/>
                          <a:latin typeface="+mn-lt"/>
                          <a:ea typeface="+mn-ea"/>
                          <a:cs typeface="+mn-cs"/>
                        </a:rPr>
                        <a:t>10-fold cross validation)</a:t>
                      </a:r>
                      <a:endParaRPr lang="en-US"/>
                    </a:p>
                  </a:txBody>
                  <a:tcPr anchor="ctr"/>
                </a:tc>
                <a:extLst>
                  <a:ext uri="{0D108BD9-81ED-4DB2-BD59-A6C34878D82A}">
                    <a16:rowId xmlns:a16="http://schemas.microsoft.com/office/drawing/2014/main" val="1277958615"/>
                  </a:ext>
                </a:extLst>
              </a:tr>
              <a:tr h="492704">
                <a:tc>
                  <a:txBody>
                    <a:bodyPr/>
                    <a:lstStyle/>
                    <a:p>
                      <a:pPr algn="ctr"/>
                      <a:r>
                        <a:rPr lang="en-US"/>
                        <a:t>Family attributes</a:t>
                      </a:r>
                    </a:p>
                  </a:txBody>
                  <a:tcPr anchor="ctr"/>
                </a:tc>
                <a:tc>
                  <a:txBody>
                    <a:bodyPr/>
                    <a:lstStyle/>
                    <a:p>
                      <a:pPr algn="ctr"/>
                      <a:r>
                        <a:rPr lang="en-US" sz="1800" b="0" i="0" kern="1200">
                          <a:solidFill>
                            <a:schemeClr val="dk1"/>
                          </a:solidFill>
                          <a:effectLst/>
                          <a:latin typeface="+mn-lt"/>
                          <a:ea typeface="+mn-ea"/>
                          <a:cs typeface="+mn-cs"/>
                        </a:rPr>
                        <a:t>0.0223</a:t>
                      </a:r>
                      <a:endParaRPr lang="en-US"/>
                    </a:p>
                  </a:txBody>
                  <a:tcPr anchor="ctr"/>
                </a:tc>
                <a:extLst>
                  <a:ext uri="{0D108BD9-81ED-4DB2-BD59-A6C34878D82A}">
                    <a16:rowId xmlns:a16="http://schemas.microsoft.com/office/drawing/2014/main" val="2177277591"/>
                  </a:ext>
                </a:extLst>
              </a:tr>
              <a:tr h="492704">
                <a:tc>
                  <a:txBody>
                    <a:bodyPr/>
                    <a:lstStyle/>
                    <a:p>
                      <a:pPr algn="ctr"/>
                      <a:r>
                        <a:rPr lang="en-US"/>
                        <a:t>Wealth </a:t>
                      </a:r>
                      <a:r>
                        <a:rPr lang="en-US" sz="1800" b="0" i="0" u="none" strike="noStrike" noProof="0">
                          <a:latin typeface="Calibri"/>
                        </a:rPr>
                        <a:t>attributes</a:t>
                      </a:r>
                      <a:endParaRPr lang="en-US"/>
                    </a:p>
                  </a:txBody>
                  <a:tcPr anchor="ctr"/>
                </a:tc>
                <a:tc>
                  <a:txBody>
                    <a:bodyPr/>
                    <a:lstStyle/>
                    <a:p>
                      <a:pPr algn="ctr"/>
                      <a:r>
                        <a:rPr lang="en-US" sz="1800" b="0" i="0" kern="1200">
                          <a:solidFill>
                            <a:schemeClr val="dk1"/>
                          </a:solidFill>
                          <a:effectLst/>
                          <a:latin typeface="+mn-lt"/>
                          <a:ea typeface="+mn-ea"/>
                          <a:cs typeface="+mn-cs"/>
                        </a:rPr>
                        <a:t>0.0337</a:t>
                      </a:r>
                      <a:endParaRPr lang="en-US"/>
                    </a:p>
                  </a:txBody>
                  <a:tcPr anchor="ctr"/>
                </a:tc>
                <a:extLst>
                  <a:ext uri="{0D108BD9-81ED-4DB2-BD59-A6C34878D82A}">
                    <a16:rowId xmlns:a16="http://schemas.microsoft.com/office/drawing/2014/main" val="124146019"/>
                  </a:ext>
                </a:extLst>
              </a:tr>
              <a:tr h="492704">
                <a:tc>
                  <a:txBody>
                    <a:bodyPr/>
                    <a:lstStyle/>
                    <a:p>
                      <a:pPr algn="ctr"/>
                      <a:r>
                        <a:rPr lang="en-US"/>
                        <a:t>Race </a:t>
                      </a:r>
                      <a:r>
                        <a:rPr lang="en-US" sz="1800" b="0" i="0" u="none" strike="noStrike" noProof="0">
                          <a:latin typeface="Calibri"/>
                        </a:rPr>
                        <a:t>attributes</a:t>
                      </a:r>
                      <a:endParaRPr lang="en-US"/>
                    </a:p>
                  </a:txBody>
                  <a:tcPr anchor="ctr"/>
                </a:tc>
                <a:tc>
                  <a:txBody>
                    <a:bodyPr/>
                    <a:lstStyle/>
                    <a:p>
                      <a:pPr algn="ctr"/>
                      <a:r>
                        <a:rPr lang="en-US" sz="1800" b="0" i="0" kern="1200">
                          <a:solidFill>
                            <a:schemeClr val="dk1"/>
                          </a:solidFill>
                          <a:effectLst/>
                          <a:latin typeface="+mn-lt"/>
                          <a:ea typeface="+mn-ea"/>
                          <a:cs typeface="+mn-cs"/>
                        </a:rPr>
                        <a:t>0.0278</a:t>
                      </a:r>
                      <a:endParaRPr lang="en-US"/>
                    </a:p>
                  </a:txBody>
                  <a:tcPr anchor="ctr"/>
                </a:tc>
                <a:extLst>
                  <a:ext uri="{0D108BD9-81ED-4DB2-BD59-A6C34878D82A}">
                    <a16:rowId xmlns:a16="http://schemas.microsoft.com/office/drawing/2014/main" val="2362254738"/>
                  </a:ext>
                </a:extLst>
              </a:tr>
              <a:tr h="492704">
                <a:tc>
                  <a:txBody>
                    <a:bodyPr/>
                    <a:lstStyle/>
                    <a:p>
                      <a:pPr algn="ctr"/>
                      <a:r>
                        <a:rPr lang="en-US"/>
                        <a:t>All attributes</a:t>
                      </a:r>
                    </a:p>
                  </a:txBody>
                  <a:tcPr anchor="ctr"/>
                </a:tc>
                <a:tc>
                  <a:txBody>
                    <a:bodyPr/>
                    <a:lstStyle/>
                    <a:p>
                      <a:pPr algn="ctr"/>
                      <a:r>
                        <a:rPr lang="en-US" sz="1800" b="0" i="0" kern="1200">
                          <a:solidFill>
                            <a:schemeClr val="dk1"/>
                          </a:solidFill>
                          <a:effectLst/>
                          <a:latin typeface="+mn-lt"/>
                          <a:ea typeface="+mn-ea"/>
                          <a:cs typeface="+mn-cs"/>
                        </a:rPr>
                        <a:t>0.0210</a:t>
                      </a:r>
                      <a:endParaRPr lang="en-US"/>
                    </a:p>
                  </a:txBody>
                  <a:tcPr anchor="ctr"/>
                </a:tc>
                <a:extLst>
                  <a:ext uri="{0D108BD9-81ED-4DB2-BD59-A6C34878D82A}">
                    <a16:rowId xmlns:a16="http://schemas.microsoft.com/office/drawing/2014/main" val="994225211"/>
                  </a:ext>
                </a:extLst>
              </a:tr>
            </a:tbl>
          </a:graphicData>
        </a:graphic>
      </p:graphicFrame>
      <p:pic>
        <p:nvPicPr>
          <p:cNvPr id="12" name="Picture 11">
            <a:extLst>
              <a:ext uri="{FF2B5EF4-FFF2-40B4-BE49-F238E27FC236}">
                <a16:creationId xmlns:a16="http://schemas.microsoft.com/office/drawing/2014/main" id="{15A0B39B-EEF0-0F49-A513-FAB454A63696}"/>
              </a:ext>
            </a:extLst>
          </p:cNvPr>
          <p:cNvPicPr>
            <a:picLocks noChangeAspect="1"/>
          </p:cNvPicPr>
          <p:nvPr/>
        </p:nvPicPr>
        <p:blipFill>
          <a:blip r:embed="rId6"/>
          <a:stretch>
            <a:fillRect/>
          </a:stretch>
        </p:blipFill>
        <p:spPr>
          <a:xfrm>
            <a:off x="9892164" y="5816515"/>
            <a:ext cx="1765300" cy="469900"/>
          </a:xfrm>
          <a:prstGeom prst="rect">
            <a:avLst/>
          </a:prstGeom>
        </p:spPr>
      </p:pic>
    </p:spTree>
    <p:extLst>
      <p:ext uri="{BB962C8B-B14F-4D97-AF65-F5344CB8AC3E}">
        <p14:creationId xmlns:p14="http://schemas.microsoft.com/office/powerpoint/2010/main" val="2624824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3B943D7-64F3-CA41-ADAC-A3AB5A9A435D}"/>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rot="10800000">
            <a:off x="-1849649" y="-2150495"/>
            <a:ext cx="7483079" cy="3994671"/>
          </a:xfrm>
          <a:prstGeom prst="rect">
            <a:avLst/>
          </a:prstGeom>
        </p:spPr>
      </p:pic>
      <p:pic>
        <p:nvPicPr>
          <p:cNvPr id="34" name="Picture 33">
            <a:extLst>
              <a:ext uri="{FF2B5EF4-FFF2-40B4-BE49-F238E27FC236}">
                <a16:creationId xmlns:a16="http://schemas.microsoft.com/office/drawing/2014/main" id="{D5B427D9-F760-FE47-918A-FD91618DF67B}"/>
              </a:ext>
            </a:extLst>
          </p:cNvPr>
          <p:cNvPicPr>
            <a:picLocks noChangeAspect="1"/>
          </p:cNvPicPr>
          <p:nvPr/>
        </p:nvPicPr>
        <p:blipFill>
          <a:blip r:embed="rId4" cstate="email">
            <a:alphaModFix amt="35000"/>
            <a:extLst>
              <a:ext uri="{28A0092B-C50C-407E-A947-70E740481C1C}">
                <a14:useLocalDpi xmlns:a14="http://schemas.microsoft.com/office/drawing/2010/main"/>
              </a:ext>
            </a:extLst>
          </a:blip>
          <a:stretch>
            <a:fillRect/>
          </a:stretch>
        </p:blipFill>
        <p:spPr>
          <a:xfrm rot="9506847">
            <a:off x="2335785" y="-1627568"/>
            <a:ext cx="6923155" cy="3734411"/>
          </a:xfrm>
          <a:prstGeom prst="rect">
            <a:avLst/>
          </a:prstGeom>
        </p:spPr>
      </p:pic>
      <p:sp>
        <p:nvSpPr>
          <p:cNvPr id="33" name="TextBox 32">
            <a:extLst>
              <a:ext uri="{FF2B5EF4-FFF2-40B4-BE49-F238E27FC236}">
                <a16:creationId xmlns:a16="http://schemas.microsoft.com/office/drawing/2014/main" id="{1A256BE4-9D8B-A847-A7C1-3D53C8EC3606}"/>
              </a:ext>
            </a:extLst>
          </p:cNvPr>
          <p:cNvSpPr txBox="1"/>
          <p:nvPr/>
        </p:nvSpPr>
        <p:spPr>
          <a:xfrm>
            <a:off x="569330" y="397481"/>
            <a:ext cx="10188252" cy="769441"/>
          </a:xfrm>
          <a:prstGeom prst="rect">
            <a:avLst/>
          </a:prstGeom>
          <a:noFill/>
        </p:spPr>
        <p:txBody>
          <a:bodyPr wrap="square" rtlCol="0">
            <a:spAutoFit/>
          </a:bodyPr>
          <a:lstStyle/>
          <a:p>
            <a:r>
              <a:rPr lang="en-US" sz="4400">
                <a:solidFill>
                  <a:srgbClr val="002855"/>
                </a:solidFill>
                <a:latin typeface="Proxima Nova Light" panose="02000506030000020004" pitchFamily="2" charset="0"/>
              </a:rPr>
              <a:t>Evaluation of Methods (cont.) </a:t>
            </a:r>
          </a:p>
        </p:txBody>
      </p:sp>
      <p:sp>
        <p:nvSpPr>
          <p:cNvPr id="35" name="TextBox 34">
            <a:extLst>
              <a:ext uri="{FF2B5EF4-FFF2-40B4-BE49-F238E27FC236}">
                <a16:creationId xmlns:a16="http://schemas.microsoft.com/office/drawing/2014/main" id="{498FCE6B-A2A8-C14F-9532-EDAA1C7BEFBC}"/>
              </a:ext>
            </a:extLst>
          </p:cNvPr>
          <p:cNvSpPr txBox="1"/>
          <p:nvPr/>
        </p:nvSpPr>
        <p:spPr>
          <a:xfrm>
            <a:off x="569330" y="1033553"/>
            <a:ext cx="4577546" cy="800219"/>
          </a:xfrm>
          <a:prstGeom prst="rect">
            <a:avLst/>
          </a:prstGeom>
          <a:noFill/>
        </p:spPr>
        <p:txBody>
          <a:bodyPr wrap="square" lIns="91440" tIns="45720" rIns="91440" bIns="45720" rtlCol="0" anchor="t">
            <a:spAutoFit/>
          </a:bodyPr>
          <a:lstStyle/>
          <a:p>
            <a:r>
              <a:rPr lang="en-US" sz="2800">
                <a:solidFill>
                  <a:srgbClr val="038EAA"/>
                </a:solidFill>
                <a:latin typeface="Proxima Nova Light"/>
              </a:rPr>
              <a:t>Neural Network Model</a:t>
            </a:r>
            <a:endParaRPr lang="en-US"/>
          </a:p>
          <a:p>
            <a:endParaRPr lang="en-US"/>
          </a:p>
        </p:txBody>
      </p:sp>
      <p:pic>
        <p:nvPicPr>
          <p:cNvPr id="6" name="Picture 6" descr="Chart, bar chart&#10;&#10;Description automatically generated">
            <a:extLst>
              <a:ext uri="{FF2B5EF4-FFF2-40B4-BE49-F238E27FC236}">
                <a16:creationId xmlns:a16="http://schemas.microsoft.com/office/drawing/2014/main" id="{32B0AB90-D89C-4772-9998-4F2EA22BDB0B}"/>
              </a:ext>
            </a:extLst>
          </p:cNvPr>
          <p:cNvPicPr>
            <a:picLocks noChangeAspect="1"/>
          </p:cNvPicPr>
          <p:nvPr/>
        </p:nvPicPr>
        <p:blipFill rotWithShape="1">
          <a:blip r:embed="rId5"/>
          <a:srcRect b="11042"/>
          <a:stretch/>
        </p:blipFill>
        <p:spPr>
          <a:xfrm>
            <a:off x="5797362" y="1802994"/>
            <a:ext cx="6470832" cy="3678354"/>
          </a:xfrm>
          <a:prstGeom prst="rect">
            <a:avLst/>
          </a:prstGeom>
        </p:spPr>
      </p:pic>
      <p:sp>
        <p:nvSpPr>
          <p:cNvPr id="12" name="Content Placeholder 2">
            <a:extLst>
              <a:ext uri="{FF2B5EF4-FFF2-40B4-BE49-F238E27FC236}">
                <a16:creationId xmlns:a16="http://schemas.microsoft.com/office/drawing/2014/main" id="{3CCA8F29-B03A-DF44-AE52-732882D33DCA}"/>
              </a:ext>
            </a:extLst>
          </p:cNvPr>
          <p:cNvSpPr txBox="1">
            <a:spLocks/>
          </p:cNvSpPr>
          <p:nvPr/>
        </p:nvSpPr>
        <p:spPr>
          <a:xfrm>
            <a:off x="838200" y="1825625"/>
            <a:ext cx="10515600" cy="4351338"/>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endParaRPr lang="en-US"/>
          </a:p>
        </p:txBody>
      </p:sp>
      <p:sp>
        <p:nvSpPr>
          <p:cNvPr id="13" name="Content Placeholder 2">
            <a:extLst>
              <a:ext uri="{FF2B5EF4-FFF2-40B4-BE49-F238E27FC236}">
                <a16:creationId xmlns:a16="http://schemas.microsoft.com/office/drawing/2014/main" id="{1E8EFA96-66D2-DD42-8955-1F98D0EDC04E}"/>
              </a:ext>
            </a:extLst>
          </p:cNvPr>
          <p:cNvSpPr txBox="1">
            <a:spLocks/>
          </p:cNvSpPr>
          <p:nvPr/>
        </p:nvSpPr>
        <p:spPr>
          <a:xfrm>
            <a:off x="799394" y="1802994"/>
            <a:ext cx="4834036" cy="1543146"/>
          </a:xfrm>
          <a:prstGeom prst="rect">
            <a:avLst/>
          </a:prstGeom>
        </p:spPr>
        <p:txBody>
          <a:bodyPr vert="horz" lIns="91440" tIns="45720" rIns="91440" bIns="45720" numCol="1"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10000"/>
              </a:lnSpc>
              <a:buFont typeface="Arial" panose="020B0604020202020204" pitchFamily="34" charset="0"/>
              <a:buChar char="•"/>
            </a:pPr>
            <a:r>
              <a:rPr lang="en-US">
                <a:cs typeface="Calibri"/>
              </a:rPr>
              <a:t>3 hidden layers (40, 10, 4)</a:t>
            </a:r>
          </a:p>
          <a:p>
            <a:pPr marL="342900" indent="-342900" algn="l">
              <a:lnSpc>
                <a:spcPct val="110000"/>
              </a:lnSpc>
              <a:buFont typeface="Arial" panose="020B0604020202020204" pitchFamily="34" charset="0"/>
              <a:buChar char="•"/>
            </a:pPr>
            <a:r>
              <a:rPr lang="en-US" err="1"/>
              <a:t>ReLU</a:t>
            </a:r>
            <a:r>
              <a:rPr lang="en-US"/>
              <a:t> activatio</a:t>
            </a:r>
            <a:r>
              <a:rPr lang="en-US">
                <a:cs typeface="Calibri"/>
              </a:rPr>
              <a:t>n</a:t>
            </a:r>
          </a:p>
          <a:p>
            <a:pPr marL="342900" indent="-342900" algn="l">
              <a:lnSpc>
                <a:spcPct val="110000"/>
              </a:lnSpc>
              <a:buFont typeface="Arial" panose="020B0604020202020204" pitchFamily="34" charset="0"/>
              <a:buChar char="•"/>
            </a:pPr>
            <a:r>
              <a:rPr lang="en-US">
                <a:cs typeface="Calibri"/>
              </a:rPr>
              <a:t>Learning rate: 0.01</a:t>
            </a:r>
          </a:p>
        </p:txBody>
      </p:sp>
      <p:pic>
        <p:nvPicPr>
          <p:cNvPr id="4" name="Picture 3" descr="A picture containing text&#10;&#10;Description automatically generated">
            <a:extLst>
              <a:ext uri="{FF2B5EF4-FFF2-40B4-BE49-F238E27FC236}">
                <a16:creationId xmlns:a16="http://schemas.microsoft.com/office/drawing/2014/main" id="{E76E2C6C-25A5-334F-9774-D6C6EFD78ACA}"/>
              </a:ext>
            </a:extLst>
          </p:cNvPr>
          <p:cNvPicPr>
            <a:picLocks noChangeAspect="1"/>
          </p:cNvPicPr>
          <p:nvPr/>
        </p:nvPicPr>
        <p:blipFill>
          <a:blip r:embed="rId6"/>
          <a:stretch>
            <a:fillRect/>
          </a:stretch>
        </p:blipFill>
        <p:spPr>
          <a:xfrm>
            <a:off x="4133364" y="2360767"/>
            <a:ext cx="887079" cy="887079"/>
          </a:xfrm>
          <a:prstGeom prst="rect">
            <a:avLst/>
          </a:prstGeom>
        </p:spPr>
      </p:pic>
      <p:sp>
        <p:nvSpPr>
          <p:cNvPr id="14" name="Slide Number Placeholder 1">
            <a:extLst>
              <a:ext uri="{FF2B5EF4-FFF2-40B4-BE49-F238E27FC236}">
                <a16:creationId xmlns:a16="http://schemas.microsoft.com/office/drawing/2014/main" id="{6C50D074-71B5-E446-B9D9-3456631F8F62}"/>
              </a:ext>
            </a:extLst>
          </p:cNvPr>
          <p:cNvSpPr>
            <a:spLocks noGrp="1"/>
          </p:cNvSpPr>
          <p:nvPr>
            <p:ph type="sldNum" sz="quarter" idx="12"/>
          </p:nvPr>
        </p:nvSpPr>
        <p:spPr>
          <a:xfrm>
            <a:off x="4724400" y="6492875"/>
            <a:ext cx="2743200" cy="365125"/>
          </a:xfrm>
        </p:spPr>
        <p:txBody>
          <a:bodyPr/>
          <a:lstStyle/>
          <a:p>
            <a:pPr algn="ctr"/>
            <a:fld id="{B59964E0-B177-784C-BE10-156426BE403C}" type="slidenum">
              <a:rPr lang="en-US" smtClean="0">
                <a:solidFill>
                  <a:schemeClr val="accent3"/>
                </a:solidFill>
              </a:rPr>
              <a:pPr algn="ctr"/>
              <a:t>7</a:t>
            </a:fld>
            <a:endParaRPr lang="en-US">
              <a:solidFill>
                <a:schemeClr val="accent3"/>
              </a:solidFill>
            </a:endParaRPr>
          </a:p>
        </p:txBody>
      </p:sp>
      <p:graphicFrame>
        <p:nvGraphicFramePr>
          <p:cNvPr id="16" name="Table 15">
            <a:extLst>
              <a:ext uri="{FF2B5EF4-FFF2-40B4-BE49-F238E27FC236}">
                <a16:creationId xmlns:a16="http://schemas.microsoft.com/office/drawing/2014/main" id="{4F2B5DEA-032A-3F49-AD64-F29D064B85C3}"/>
              </a:ext>
            </a:extLst>
          </p:cNvPr>
          <p:cNvGraphicFramePr>
            <a:graphicFrameLocks noGrp="1"/>
          </p:cNvGraphicFramePr>
          <p:nvPr>
            <p:extLst>
              <p:ext uri="{D42A27DB-BD31-4B8C-83A1-F6EECF244321}">
                <p14:modId xmlns:p14="http://schemas.microsoft.com/office/powerpoint/2010/main" val="4166682501"/>
              </p:ext>
            </p:extLst>
          </p:nvPr>
        </p:nvGraphicFramePr>
        <p:xfrm>
          <a:off x="799394" y="3429000"/>
          <a:ext cx="5112676" cy="3063873"/>
        </p:xfrm>
        <a:graphic>
          <a:graphicData uri="http://schemas.openxmlformats.org/drawingml/2006/table">
            <a:tbl>
              <a:tblPr firstRow="1" bandRow="1">
                <a:tableStyleId>{FABFCF23-3B69-468F-B69F-88F6DE6A72F2}</a:tableStyleId>
              </a:tblPr>
              <a:tblGrid>
                <a:gridCol w="2556338">
                  <a:extLst>
                    <a:ext uri="{9D8B030D-6E8A-4147-A177-3AD203B41FA5}">
                      <a16:colId xmlns:a16="http://schemas.microsoft.com/office/drawing/2014/main" val="1994710934"/>
                    </a:ext>
                  </a:extLst>
                </a:gridCol>
                <a:gridCol w="2556338">
                  <a:extLst>
                    <a:ext uri="{9D8B030D-6E8A-4147-A177-3AD203B41FA5}">
                      <a16:colId xmlns:a16="http://schemas.microsoft.com/office/drawing/2014/main" val="3914381829"/>
                    </a:ext>
                  </a:extLst>
                </a:gridCol>
              </a:tblGrid>
              <a:tr h="1178413">
                <a:tc>
                  <a:txBody>
                    <a:bodyPr/>
                    <a:lstStyle/>
                    <a:p>
                      <a:pPr algn="ctr"/>
                      <a:r>
                        <a:rPr lang="en-US" sz="1800" b="0" kern="1200">
                          <a:solidFill>
                            <a:schemeClr val="lt1"/>
                          </a:solidFill>
                          <a:effectLst/>
                        </a:rPr>
                        <a:t>Comparison Type vs. Violent Crimes Per 100K</a:t>
                      </a:r>
                      <a:endParaRPr lang="en-US"/>
                    </a:p>
                  </a:txBody>
                  <a:tcPr anchor="ctr"/>
                </a:tc>
                <a:tc>
                  <a:txBody>
                    <a:bodyPr/>
                    <a:lstStyle/>
                    <a:p>
                      <a:pPr algn="ctr"/>
                      <a:r>
                        <a:rPr lang="en-US" sz="1800" b="0" kern="1200">
                          <a:solidFill>
                            <a:schemeClr val="lt1"/>
                          </a:solidFill>
                          <a:effectLst/>
                        </a:rPr>
                        <a:t>Average MSE (10-fold cross validation)</a:t>
                      </a:r>
                      <a:endParaRPr lang="en-US"/>
                    </a:p>
                  </a:txBody>
                  <a:tcPr anchor="ctr"/>
                </a:tc>
                <a:extLst>
                  <a:ext uri="{0D108BD9-81ED-4DB2-BD59-A6C34878D82A}">
                    <a16:rowId xmlns:a16="http://schemas.microsoft.com/office/drawing/2014/main" val="1277958615"/>
                  </a:ext>
                </a:extLst>
              </a:tr>
              <a:tr h="471365">
                <a:tc>
                  <a:txBody>
                    <a:bodyPr/>
                    <a:lstStyle/>
                    <a:p>
                      <a:pPr algn="ctr"/>
                      <a:r>
                        <a:rPr lang="en-US"/>
                        <a:t>Family attributes</a:t>
                      </a:r>
                    </a:p>
                  </a:txBody>
                  <a:tcPr anchor="ctr"/>
                </a:tc>
                <a:tc>
                  <a:txBody>
                    <a:bodyPr/>
                    <a:lstStyle/>
                    <a:p>
                      <a:pPr algn="ctr"/>
                      <a:r>
                        <a:rPr lang="en-US" sz="1800" b="0" kern="1200">
                          <a:solidFill>
                            <a:schemeClr val="dk1"/>
                          </a:solidFill>
                          <a:effectLst/>
                        </a:rPr>
                        <a:t>0.0216</a:t>
                      </a:r>
                      <a:endParaRPr lang="en-US"/>
                    </a:p>
                  </a:txBody>
                  <a:tcPr anchor="ctr"/>
                </a:tc>
                <a:extLst>
                  <a:ext uri="{0D108BD9-81ED-4DB2-BD59-A6C34878D82A}">
                    <a16:rowId xmlns:a16="http://schemas.microsoft.com/office/drawing/2014/main" val="2177277591"/>
                  </a:ext>
                </a:extLst>
              </a:tr>
              <a:tr h="471365">
                <a:tc>
                  <a:txBody>
                    <a:bodyPr/>
                    <a:lstStyle/>
                    <a:p>
                      <a:pPr algn="ctr"/>
                      <a:r>
                        <a:rPr lang="en-US"/>
                        <a:t>Wealth </a:t>
                      </a:r>
                      <a:r>
                        <a:rPr lang="en-US" sz="1800" b="0" u="none" strike="noStrike" noProof="0"/>
                        <a:t>attributes</a:t>
                      </a:r>
                      <a:endParaRPr lang="en-US"/>
                    </a:p>
                  </a:txBody>
                  <a:tcPr anchor="ctr"/>
                </a:tc>
                <a:tc>
                  <a:txBody>
                    <a:bodyPr/>
                    <a:lstStyle/>
                    <a:p>
                      <a:pPr algn="ctr"/>
                      <a:r>
                        <a:rPr lang="en-US" sz="1800" b="0" kern="1200">
                          <a:solidFill>
                            <a:schemeClr val="dk1"/>
                          </a:solidFill>
                          <a:effectLst/>
                        </a:rPr>
                        <a:t>0.0320</a:t>
                      </a:r>
                      <a:endParaRPr lang="en-US"/>
                    </a:p>
                  </a:txBody>
                  <a:tcPr anchor="ctr"/>
                </a:tc>
                <a:extLst>
                  <a:ext uri="{0D108BD9-81ED-4DB2-BD59-A6C34878D82A}">
                    <a16:rowId xmlns:a16="http://schemas.microsoft.com/office/drawing/2014/main" val="124146019"/>
                  </a:ext>
                </a:extLst>
              </a:tr>
              <a:tr h="471365">
                <a:tc>
                  <a:txBody>
                    <a:bodyPr/>
                    <a:lstStyle/>
                    <a:p>
                      <a:pPr algn="ctr"/>
                      <a:r>
                        <a:rPr lang="en-US"/>
                        <a:t>Race </a:t>
                      </a:r>
                      <a:r>
                        <a:rPr lang="en-US" sz="1800" b="0" u="none" strike="noStrike" noProof="0"/>
                        <a:t>attributes</a:t>
                      </a:r>
                      <a:endParaRPr lang="en-US"/>
                    </a:p>
                  </a:txBody>
                  <a:tcPr anchor="ctr"/>
                </a:tc>
                <a:tc>
                  <a:txBody>
                    <a:bodyPr/>
                    <a:lstStyle/>
                    <a:p>
                      <a:pPr algn="ctr"/>
                      <a:r>
                        <a:rPr lang="en-US" sz="1800" b="0" kern="1200">
                          <a:solidFill>
                            <a:schemeClr val="dk1"/>
                          </a:solidFill>
                          <a:effectLst/>
                        </a:rPr>
                        <a:t>0.0275</a:t>
                      </a:r>
                      <a:endParaRPr lang="en-US"/>
                    </a:p>
                  </a:txBody>
                  <a:tcPr anchor="ctr"/>
                </a:tc>
                <a:extLst>
                  <a:ext uri="{0D108BD9-81ED-4DB2-BD59-A6C34878D82A}">
                    <a16:rowId xmlns:a16="http://schemas.microsoft.com/office/drawing/2014/main" val="2362254738"/>
                  </a:ext>
                </a:extLst>
              </a:tr>
              <a:tr h="471365">
                <a:tc>
                  <a:txBody>
                    <a:bodyPr/>
                    <a:lstStyle/>
                    <a:p>
                      <a:pPr algn="ctr"/>
                      <a:r>
                        <a:rPr lang="en-US"/>
                        <a:t>All attributes</a:t>
                      </a:r>
                    </a:p>
                  </a:txBody>
                  <a:tcPr anchor="ctr"/>
                </a:tc>
                <a:tc>
                  <a:txBody>
                    <a:bodyPr/>
                    <a:lstStyle/>
                    <a:p>
                      <a:pPr algn="ctr"/>
                      <a:r>
                        <a:rPr lang="en-US" sz="1800" b="0" kern="1200">
                          <a:solidFill>
                            <a:schemeClr val="dk1"/>
                          </a:solidFill>
                          <a:effectLst/>
                        </a:rPr>
                        <a:t>0.0179</a:t>
                      </a:r>
                      <a:endParaRPr lang="en-US"/>
                    </a:p>
                  </a:txBody>
                  <a:tcPr anchor="ctr"/>
                </a:tc>
                <a:extLst>
                  <a:ext uri="{0D108BD9-81ED-4DB2-BD59-A6C34878D82A}">
                    <a16:rowId xmlns:a16="http://schemas.microsoft.com/office/drawing/2014/main" val="994225211"/>
                  </a:ext>
                </a:extLst>
              </a:tr>
            </a:tbl>
          </a:graphicData>
        </a:graphic>
      </p:graphicFrame>
      <p:pic>
        <p:nvPicPr>
          <p:cNvPr id="15" name="Picture 14">
            <a:extLst>
              <a:ext uri="{FF2B5EF4-FFF2-40B4-BE49-F238E27FC236}">
                <a16:creationId xmlns:a16="http://schemas.microsoft.com/office/drawing/2014/main" id="{4B1626CA-D271-B44F-8929-B510E641467C}"/>
              </a:ext>
            </a:extLst>
          </p:cNvPr>
          <p:cNvPicPr>
            <a:picLocks noChangeAspect="1"/>
          </p:cNvPicPr>
          <p:nvPr/>
        </p:nvPicPr>
        <p:blipFill>
          <a:blip r:embed="rId7"/>
          <a:stretch>
            <a:fillRect/>
          </a:stretch>
        </p:blipFill>
        <p:spPr>
          <a:xfrm>
            <a:off x="9892164" y="5816515"/>
            <a:ext cx="1765300" cy="469900"/>
          </a:xfrm>
          <a:prstGeom prst="rect">
            <a:avLst/>
          </a:prstGeom>
        </p:spPr>
      </p:pic>
    </p:spTree>
    <p:extLst>
      <p:ext uri="{BB962C8B-B14F-4D97-AF65-F5344CB8AC3E}">
        <p14:creationId xmlns:p14="http://schemas.microsoft.com/office/powerpoint/2010/main" val="38066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15DF15-0BB1-B447-8D1F-5D1A275A048A}"/>
              </a:ext>
            </a:extLst>
          </p:cNvPr>
          <p:cNvPicPr>
            <a:picLocks noChangeAspect="1"/>
          </p:cNvPicPr>
          <p:nvPr/>
        </p:nvPicPr>
        <p:blipFill>
          <a:blip r:embed="rId3" cstate="email">
            <a:alphaModFix amt="70000"/>
            <a:extLst>
              <a:ext uri="{28A0092B-C50C-407E-A947-70E740481C1C}">
                <a14:useLocalDpi xmlns:a14="http://schemas.microsoft.com/office/drawing/2010/main"/>
              </a:ext>
            </a:extLst>
          </a:blip>
          <a:stretch>
            <a:fillRect/>
          </a:stretch>
        </p:blipFill>
        <p:spPr>
          <a:xfrm>
            <a:off x="-221845" y="5303415"/>
            <a:ext cx="9006197" cy="4812506"/>
          </a:xfrm>
          <a:prstGeom prst="rect">
            <a:avLst/>
          </a:prstGeom>
        </p:spPr>
      </p:pic>
      <p:pic>
        <p:nvPicPr>
          <p:cNvPr id="5" name="Picture 4">
            <a:extLst>
              <a:ext uri="{FF2B5EF4-FFF2-40B4-BE49-F238E27FC236}">
                <a16:creationId xmlns:a16="http://schemas.microsoft.com/office/drawing/2014/main" id="{C4215D2E-F9C9-5841-95B1-7300B09D41FE}"/>
              </a:ext>
            </a:extLst>
          </p:cNvPr>
          <p:cNvPicPr>
            <a:picLocks noChangeAspect="1"/>
          </p:cNvPicPr>
          <p:nvPr/>
        </p:nvPicPr>
        <p:blipFill>
          <a:blip r:embed="rId4" cstate="email">
            <a:alphaModFix amt="70000"/>
            <a:extLst>
              <a:ext uri="{28A0092B-C50C-407E-A947-70E740481C1C}">
                <a14:useLocalDpi xmlns:a14="http://schemas.microsoft.com/office/drawing/2010/main"/>
              </a:ext>
            </a:extLst>
          </a:blip>
          <a:stretch>
            <a:fillRect/>
          </a:stretch>
        </p:blipFill>
        <p:spPr>
          <a:xfrm rot="10800000">
            <a:off x="10367057" y="-213325"/>
            <a:ext cx="6300194" cy="3366540"/>
          </a:xfrm>
          <a:prstGeom prst="rect">
            <a:avLst/>
          </a:prstGeom>
        </p:spPr>
      </p:pic>
      <p:sp>
        <p:nvSpPr>
          <p:cNvPr id="3" name="Content Placeholder 2">
            <a:extLst>
              <a:ext uri="{FF2B5EF4-FFF2-40B4-BE49-F238E27FC236}">
                <a16:creationId xmlns:a16="http://schemas.microsoft.com/office/drawing/2014/main" id="{1D2BAAB3-8934-4E40-8785-4E9869512F98}"/>
              </a:ext>
            </a:extLst>
          </p:cNvPr>
          <p:cNvSpPr>
            <a:spLocks noGrp="1"/>
          </p:cNvSpPr>
          <p:nvPr>
            <p:ph idx="1"/>
          </p:nvPr>
        </p:nvSpPr>
        <p:spPr/>
        <p:txBody>
          <a:bodyPr vert="horz" lIns="91440" tIns="45720" rIns="91440" bIns="45720" rtlCol="0" anchor="t">
            <a:normAutofit fontScale="92500" lnSpcReduction="10000"/>
          </a:bodyPr>
          <a:lstStyle/>
          <a:p>
            <a:r>
              <a:rPr lang="en-US"/>
              <a:t>Both linear regression (MSE = 0.0210) and ANN (MSE = </a:t>
            </a:r>
            <a:r>
              <a:rPr lang="en-US">
                <a:solidFill>
                  <a:schemeClr val="dk1"/>
                </a:solidFill>
              </a:rPr>
              <a:t>0.0179) </a:t>
            </a:r>
            <a:r>
              <a:rPr lang="en-US"/>
              <a:t>performed well.</a:t>
            </a:r>
          </a:p>
          <a:p>
            <a:pPr lvl="1"/>
            <a:r>
              <a:rPr lang="en-US"/>
              <a:t>Because the data set was not perfectly linear, the neural network performed marginally better.</a:t>
            </a:r>
            <a:endParaRPr lang="en-US">
              <a:cs typeface="Calibri"/>
            </a:endParaRPr>
          </a:p>
          <a:p>
            <a:pPr lvl="1"/>
            <a:r>
              <a:rPr lang="en-US">
                <a:cs typeface="Calibri"/>
              </a:rPr>
              <a:t>Current values only predict a normalized number for violent crimes per 100K.</a:t>
            </a:r>
          </a:p>
          <a:p>
            <a:pPr lvl="1"/>
            <a:r>
              <a:rPr lang="en-US">
                <a:cs typeface="Calibri"/>
              </a:rPr>
              <a:t>Future plan: use the unnormalized dataset and normalize it ourselves, then apply our model and transform the prediction back to a numeric number</a:t>
            </a:r>
          </a:p>
          <a:p>
            <a:r>
              <a:rPr lang="en-US">
                <a:cs typeface="Calibri"/>
              </a:rPr>
              <a:t>Because there are considerable links between community attributes and crime rates, improving these attributes can aid in stabilizing our social security.</a:t>
            </a:r>
            <a:endParaRPr lang="en-US"/>
          </a:p>
          <a:p>
            <a:pPr marL="800100" lvl="1" indent="-342900">
              <a:buFont typeface="Arial"/>
              <a:buChar char="•"/>
            </a:pPr>
            <a:r>
              <a:rPr lang="en-US">
                <a:cs typeface="Calibri"/>
              </a:rPr>
              <a:t>Reduce racial profiling</a:t>
            </a:r>
          </a:p>
          <a:p>
            <a:pPr marL="800100" lvl="1" indent="-342900">
              <a:buFont typeface="Arial"/>
              <a:buChar char="•"/>
            </a:pPr>
            <a:r>
              <a:rPr lang="en-US">
                <a:cs typeface="Calibri"/>
              </a:rPr>
              <a:t>Increase general social wealth / fight poverty</a:t>
            </a:r>
          </a:p>
          <a:p>
            <a:pPr marL="800100" lvl="1" indent="-342900">
              <a:buFont typeface="Arial"/>
              <a:buChar char="•"/>
            </a:pPr>
            <a:r>
              <a:rPr lang="en-US">
                <a:cs typeface="Calibri"/>
              </a:rPr>
              <a:t>Encourage healthy and complete families / improve family relationships</a:t>
            </a:r>
          </a:p>
        </p:txBody>
      </p:sp>
      <p:sp>
        <p:nvSpPr>
          <p:cNvPr id="6" name="TextBox 5">
            <a:extLst>
              <a:ext uri="{FF2B5EF4-FFF2-40B4-BE49-F238E27FC236}">
                <a16:creationId xmlns:a16="http://schemas.microsoft.com/office/drawing/2014/main" id="{7C2F2FEE-52E8-7347-902E-F1807A09808D}"/>
              </a:ext>
            </a:extLst>
          </p:cNvPr>
          <p:cNvSpPr txBox="1"/>
          <p:nvPr/>
        </p:nvSpPr>
        <p:spPr>
          <a:xfrm>
            <a:off x="569330" y="397481"/>
            <a:ext cx="10188252" cy="769441"/>
          </a:xfrm>
          <a:prstGeom prst="rect">
            <a:avLst/>
          </a:prstGeom>
          <a:noFill/>
        </p:spPr>
        <p:txBody>
          <a:bodyPr wrap="square" rtlCol="0">
            <a:spAutoFit/>
          </a:bodyPr>
          <a:lstStyle/>
          <a:p>
            <a:r>
              <a:rPr lang="en-US" sz="4400">
                <a:solidFill>
                  <a:srgbClr val="002855"/>
                </a:solidFill>
                <a:latin typeface="Proxima Nova Light" panose="02000506030000020004" pitchFamily="2" charset="0"/>
              </a:rPr>
              <a:t>Conclusion</a:t>
            </a:r>
          </a:p>
        </p:txBody>
      </p:sp>
      <p:sp>
        <p:nvSpPr>
          <p:cNvPr id="7" name="TextBox 6">
            <a:extLst>
              <a:ext uri="{FF2B5EF4-FFF2-40B4-BE49-F238E27FC236}">
                <a16:creationId xmlns:a16="http://schemas.microsoft.com/office/drawing/2014/main" id="{F65EEA1D-6026-C345-A79D-D70294BE51D2}"/>
              </a:ext>
            </a:extLst>
          </p:cNvPr>
          <p:cNvSpPr txBox="1"/>
          <p:nvPr/>
        </p:nvSpPr>
        <p:spPr>
          <a:xfrm>
            <a:off x="569330" y="1033553"/>
            <a:ext cx="5047916" cy="800219"/>
          </a:xfrm>
          <a:prstGeom prst="rect">
            <a:avLst/>
          </a:prstGeom>
          <a:noFill/>
        </p:spPr>
        <p:txBody>
          <a:bodyPr wrap="square" lIns="91440" tIns="45720" rIns="91440" bIns="45720" rtlCol="0" anchor="t">
            <a:spAutoFit/>
          </a:bodyPr>
          <a:lstStyle/>
          <a:p>
            <a:r>
              <a:rPr lang="en-US" sz="2800">
                <a:solidFill>
                  <a:srgbClr val="EE94CB"/>
                </a:solidFill>
                <a:latin typeface="Proxima Nova Light"/>
              </a:rPr>
              <a:t>Results and call to action</a:t>
            </a:r>
          </a:p>
          <a:p>
            <a:endParaRPr lang="en-US"/>
          </a:p>
        </p:txBody>
      </p:sp>
      <p:sp>
        <p:nvSpPr>
          <p:cNvPr id="9" name="Slide Number Placeholder 1">
            <a:extLst>
              <a:ext uri="{FF2B5EF4-FFF2-40B4-BE49-F238E27FC236}">
                <a16:creationId xmlns:a16="http://schemas.microsoft.com/office/drawing/2014/main" id="{8570B963-108B-0B4D-9B77-40323ADE7635}"/>
              </a:ext>
            </a:extLst>
          </p:cNvPr>
          <p:cNvSpPr>
            <a:spLocks noGrp="1"/>
          </p:cNvSpPr>
          <p:nvPr>
            <p:ph type="sldNum" sz="quarter" idx="12"/>
          </p:nvPr>
        </p:nvSpPr>
        <p:spPr>
          <a:xfrm>
            <a:off x="4724400" y="6492875"/>
            <a:ext cx="2743200" cy="365125"/>
          </a:xfrm>
        </p:spPr>
        <p:txBody>
          <a:bodyPr/>
          <a:lstStyle/>
          <a:p>
            <a:pPr algn="ctr"/>
            <a:fld id="{B59964E0-B177-784C-BE10-156426BE403C}" type="slidenum">
              <a:rPr lang="en-US" smtClean="0">
                <a:solidFill>
                  <a:schemeClr val="accent3"/>
                </a:solidFill>
              </a:rPr>
              <a:pPr algn="ctr"/>
              <a:t>8</a:t>
            </a:fld>
            <a:endParaRPr lang="en-US">
              <a:solidFill>
                <a:schemeClr val="accent3"/>
              </a:solidFill>
            </a:endParaRPr>
          </a:p>
        </p:txBody>
      </p:sp>
      <p:pic>
        <p:nvPicPr>
          <p:cNvPr id="10" name="Picture 9">
            <a:extLst>
              <a:ext uri="{FF2B5EF4-FFF2-40B4-BE49-F238E27FC236}">
                <a16:creationId xmlns:a16="http://schemas.microsoft.com/office/drawing/2014/main" id="{63047655-3E86-0E48-B2CE-E4FC40A266CB}"/>
              </a:ext>
            </a:extLst>
          </p:cNvPr>
          <p:cNvPicPr>
            <a:picLocks noChangeAspect="1"/>
          </p:cNvPicPr>
          <p:nvPr/>
        </p:nvPicPr>
        <p:blipFill>
          <a:blip r:embed="rId5"/>
          <a:stretch>
            <a:fillRect/>
          </a:stretch>
        </p:blipFill>
        <p:spPr>
          <a:xfrm>
            <a:off x="9892164" y="5816515"/>
            <a:ext cx="1765300" cy="469900"/>
          </a:xfrm>
          <a:prstGeom prst="rect">
            <a:avLst/>
          </a:prstGeom>
        </p:spPr>
      </p:pic>
    </p:spTree>
    <p:extLst>
      <p:ext uri="{BB962C8B-B14F-4D97-AF65-F5344CB8AC3E}">
        <p14:creationId xmlns:p14="http://schemas.microsoft.com/office/powerpoint/2010/main" val="2507420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5" end="5"/>
                                            </p:tx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6" end="6"/>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9B2A90-4902-294E-8E1C-25B386EEA6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5511501" y="1617986"/>
            <a:ext cx="8408935" cy="4488919"/>
          </a:xfrm>
          <a:prstGeom prst="rect">
            <a:avLst/>
          </a:prstGeom>
        </p:spPr>
      </p:pic>
      <p:pic>
        <p:nvPicPr>
          <p:cNvPr id="13" name="Picture 12">
            <a:extLst>
              <a:ext uri="{FF2B5EF4-FFF2-40B4-BE49-F238E27FC236}">
                <a16:creationId xmlns:a16="http://schemas.microsoft.com/office/drawing/2014/main" id="{D7FF9571-72E8-CF4E-B10C-BF1DA8E212B7}"/>
              </a:ext>
            </a:extLst>
          </p:cNvPr>
          <p:cNvPicPr>
            <a:picLocks noChangeAspect="1"/>
          </p:cNvPicPr>
          <p:nvPr/>
        </p:nvPicPr>
        <p:blipFill>
          <a:blip r:embed="rId6" cstate="email">
            <a:alphaModFix amt="85000"/>
            <a:extLst>
              <a:ext uri="{28A0092B-C50C-407E-A947-70E740481C1C}">
                <a14:useLocalDpi xmlns:a14="http://schemas.microsoft.com/office/drawing/2010/main"/>
              </a:ext>
            </a:extLst>
          </a:blip>
          <a:stretch>
            <a:fillRect/>
          </a:stretch>
        </p:blipFill>
        <p:spPr>
          <a:xfrm rot="16200000">
            <a:off x="7268093" y="-50990"/>
            <a:ext cx="10530583" cy="5627069"/>
          </a:xfrm>
          <a:prstGeom prst="rect">
            <a:avLst/>
          </a:prstGeom>
        </p:spPr>
      </p:pic>
      <p:sp>
        <p:nvSpPr>
          <p:cNvPr id="43" name="TextBox 42">
            <a:extLst>
              <a:ext uri="{FF2B5EF4-FFF2-40B4-BE49-F238E27FC236}">
                <a16:creationId xmlns:a16="http://schemas.microsoft.com/office/drawing/2014/main" id="{6AEFF2D0-E952-0641-8B73-1DD76C6E9E11}"/>
              </a:ext>
            </a:extLst>
          </p:cNvPr>
          <p:cNvSpPr txBox="1"/>
          <p:nvPr/>
        </p:nvSpPr>
        <p:spPr>
          <a:xfrm>
            <a:off x="3298773" y="5340096"/>
            <a:ext cx="5195178" cy="1107996"/>
          </a:xfrm>
          <a:prstGeom prst="rect">
            <a:avLst/>
          </a:prstGeom>
          <a:noFill/>
        </p:spPr>
        <p:txBody>
          <a:bodyPr wrap="square" lIns="91440" tIns="45720" rIns="91440" bIns="45720" rtlCol="0" anchor="t">
            <a:spAutoFit/>
          </a:bodyPr>
          <a:lstStyle/>
          <a:p>
            <a:r>
              <a:rPr lang="en-US" sz="6600">
                <a:solidFill>
                  <a:srgbClr val="003A5D"/>
                </a:solidFill>
                <a:latin typeface="Ryman Eco"/>
              </a:rPr>
              <a:t>Questions?</a:t>
            </a:r>
          </a:p>
        </p:txBody>
      </p:sp>
      <p:pic>
        <p:nvPicPr>
          <p:cNvPr id="10" name="Picture 9">
            <a:extLst>
              <a:ext uri="{FF2B5EF4-FFF2-40B4-BE49-F238E27FC236}">
                <a16:creationId xmlns:a16="http://schemas.microsoft.com/office/drawing/2014/main" id="{ACCD7120-5B51-E645-8510-629BFE245B88}"/>
              </a:ext>
            </a:extLst>
          </p:cNvPr>
          <p:cNvPicPr>
            <a:picLocks noChangeAspect="1"/>
          </p:cNvPicPr>
          <p:nvPr/>
        </p:nvPicPr>
        <p:blipFill>
          <a:blip r:embed="rId7"/>
          <a:stretch>
            <a:fillRect/>
          </a:stretch>
        </p:blipFill>
        <p:spPr>
          <a:xfrm>
            <a:off x="457803" y="5816515"/>
            <a:ext cx="1765300" cy="469900"/>
          </a:xfrm>
          <a:prstGeom prst="rect">
            <a:avLst/>
          </a:prstGeom>
        </p:spPr>
      </p:pic>
      <p:sp>
        <p:nvSpPr>
          <p:cNvPr id="8" name="Slide Number Placeholder 1">
            <a:extLst>
              <a:ext uri="{FF2B5EF4-FFF2-40B4-BE49-F238E27FC236}">
                <a16:creationId xmlns:a16="http://schemas.microsoft.com/office/drawing/2014/main" id="{900EFF02-26EF-4644-ACCA-8888019BDDEF}"/>
              </a:ext>
            </a:extLst>
          </p:cNvPr>
          <p:cNvSpPr>
            <a:spLocks noGrp="1"/>
          </p:cNvSpPr>
          <p:nvPr>
            <p:ph type="sldNum" sz="quarter" idx="12"/>
          </p:nvPr>
        </p:nvSpPr>
        <p:spPr>
          <a:xfrm>
            <a:off x="4724400" y="6492875"/>
            <a:ext cx="2743200" cy="365125"/>
          </a:xfrm>
        </p:spPr>
        <p:txBody>
          <a:bodyPr/>
          <a:lstStyle/>
          <a:p>
            <a:pPr algn="ctr"/>
            <a:fld id="{B59964E0-B177-784C-BE10-156426BE403C}" type="slidenum">
              <a:rPr lang="en-US" smtClean="0">
                <a:solidFill>
                  <a:schemeClr val="accent3"/>
                </a:solidFill>
              </a:rPr>
              <a:pPr algn="ctr"/>
              <a:t>9</a:t>
            </a:fld>
            <a:endParaRPr lang="en-US">
              <a:solidFill>
                <a:schemeClr val="accent3"/>
              </a:solidFill>
            </a:endParaRPr>
          </a:p>
        </p:txBody>
      </p:sp>
      <p:pic>
        <p:nvPicPr>
          <p:cNvPr id="6" name="capture.mp4" descr="capture.mp4">
            <a:hlinkClick r:id="" action="ppaction://media"/>
            <a:extLst>
              <a:ext uri="{FF2B5EF4-FFF2-40B4-BE49-F238E27FC236}">
                <a16:creationId xmlns:a16="http://schemas.microsoft.com/office/drawing/2014/main" id="{BD11CE58-FF80-6944-8E2B-034D9B8B9B7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298773" y="1096983"/>
            <a:ext cx="7141176" cy="4016912"/>
          </a:xfrm>
          <a:prstGeom prst="rect">
            <a:avLst/>
          </a:prstGeom>
        </p:spPr>
      </p:pic>
      <mc:AlternateContent xmlns:mc="http://schemas.openxmlformats.org/markup-compatibility/2006">
        <mc:Choice xmlns:am3d="http://schemas.microsoft.com/office/drawing/2017/model3d" Requires="am3d">
          <p:graphicFrame>
            <p:nvGraphicFramePr>
              <p:cNvPr id="2" name="3D Model 1" descr="Breakdancer">
                <a:extLst>
                  <a:ext uri="{FF2B5EF4-FFF2-40B4-BE49-F238E27FC236}">
                    <a16:creationId xmlns:a16="http://schemas.microsoft.com/office/drawing/2014/main" id="{5F76A828-1617-1945-96E5-92E996057FA4}"/>
                  </a:ext>
                </a:extLst>
              </p:cNvPr>
              <p:cNvGraphicFramePr>
                <a:graphicFrameLocks noChangeAspect="1"/>
              </p:cNvGraphicFramePr>
              <p:nvPr>
                <p:extLst>
                  <p:ext uri="{D42A27DB-BD31-4B8C-83A1-F6EECF244321}">
                    <p14:modId xmlns:p14="http://schemas.microsoft.com/office/powerpoint/2010/main" val="3590833444"/>
                  </p:ext>
                </p:extLst>
              </p:nvPr>
            </p:nvGraphicFramePr>
            <p:xfrm>
              <a:off x="-129031" y="837882"/>
              <a:ext cx="4214049" cy="4276013"/>
            </p:xfrm>
            <a:graphic>
              <a:graphicData uri="http://schemas.microsoft.com/office/drawing/2017/model3d">
                <am3d:model3d r:embed="rId9">
                  <am3d:spPr>
                    <a:xfrm>
                      <a:off x="0" y="0"/>
                      <a:ext cx="4214049" cy="4276013"/>
                    </a:xfrm>
                    <a:prstGeom prst="rect">
                      <a:avLst/>
                    </a:prstGeom>
                  </am3d:spPr>
                  <am3d:camera>
                    <am3d:pos x="0" y="0" z="72335941"/>
                    <am3d:up dx="0" dy="36000000" dz="0"/>
                    <am3d:lookAt x="0" y="0" z="0"/>
                    <am3d:perspective fov="2700000"/>
                  </am3d:camera>
                  <am3d:trans>
                    <am3d:meterPerModelUnit n="4665702" d="1000000"/>
                    <am3d:preTrans dx="-1232946" dy="-16449259" dz="-881006"/>
                    <am3d:scale>
                      <am3d:sx n="1000000" d="1000000"/>
                      <am3d:sy n="1000000" d="1000000"/>
                      <am3d:sz n="1000000" d="1000000"/>
                    </am3d:scale>
                    <am3d:rot ax="-267288" ay="-1190800" az="90919"/>
                    <am3d:postTrans dx="0" dy="0" dz="0"/>
                  </am3d:trans>
                  <am3d:raster rName="Office3DRenderer" rVer="16.0.8326">
                    <am3d:blip r:embed="rId10"/>
                  </am3d:raster>
                  <am3d:extLst>
                    <a:ext uri="{9A65AA19-BECB-4387-8358-8AD5134E1D82}">
                      <a3danim:embedAnim xmlns:a3danim="http://schemas.microsoft.com/office/drawing/2018/animation/model3d" animId="0">
                        <a3danim:animPr length="10000" count="indefinite"/>
                      </a3danim:embedAnim>
                    </a:ext>
                    <a:ext uri="{E9DE012E-A134-456F-84FE-255F9AAD75C6}">
                      <a3danim:posterFrame xmlns:a3danim="http://schemas.microsoft.com/office/drawing/2018/animation/model3d" animId="0"/>
                    </a:ext>
                  </am3d:extLst>
                  <am3d:objViewport viewportSz="54186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Breakdancer">
                <a:extLst>
                  <a:ext uri="{FF2B5EF4-FFF2-40B4-BE49-F238E27FC236}">
                    <a16:creationId xmlns:a16="http://schemas.microsoft.com/office/drawing/2014/main" id="{5F76A828-1617-1945-96E5-92E996057FA4}"/>
                  </a:ext>
                </a:extLst>
              </p:cNvPr>
              <p:cNvPicPr>
                <a:picLocks noGrp="1" noRot="1" noChangeAspect="1" noMove="1" noResize="1" noEditPoints="1" noAdjustHandles="1" noChangeArrowheads="1" noChangeShapeType="1" noCrop="1"/>
              </p:cNvPicPr>
              <p:nvPr/>
            </p:nvPicPr>
            <p:blipFill>
              <a:blip r:embed="rId10"/>
              <a:stretch>
                <a:fillRect/>
              </a:stretch>
            </p:blipFill>
            <p:spPr>
              <a:xfrm>
                <a:off x="-129031" y="837882"/>
                <a:ext cx="4214049" cy="4276013"/>
              </a:xfrm>
              <a:prstGeom prst="rect">
                <a:avLst/>
              </a:prstGeom>
            </p:spPr>
          </p:pic>
        </mc:Fallback>
      </mc:AlternateContent>
    </p:spTree>
    <p:extLst>
      <p:ext uri="{BB962C8B-B14F-4D97-AF65-F5344CB8AC3E}">
        <p14:creationId xmlns:p14="http://schemas.microsoft.com/office/powerpoint/2010/main" val="427829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0" fill="hold"/>
                                        <p:tgtEl>
                                          <p:spTgt spid="2"/>
                                        </p:tgtEl>
                                        <p:attrNameLst>
                                          <p:attrName>embedded1</p:attrName>
                                        </p:attrNameLst>
                                      </p:cBhvr>
                                      <p:tavLst>
                                        <p:tav tm="0">
                                          <p:val>
                                            <p:fltVal val="0"/>
                                          </p:val>
                                        </p:tav>
                                        <p:tav tm="100000">
                                          <p:val>
                                            <p:fltVal val="1"/>
                                          </p:val>
                                        </p:tav>
                                      </p:tavLst>
                                    </p:anim>
                                  </p:childTnLst>
                                </p:cTn>
                              </p:par>
                            </p:childTnLst>
                          </p:cTn>
                        </p:par>
                        <p:par>
                          <p:cTn id="7" fill="hold">
                            <p:stCondLst>
                              <p:cond delay="10000"/>
                            </p:stCondLst>
                            <p:childTnLst>
                              <p:par>
                                <p:cTn id="8" presetID="1" presetClass="mediacall" presetSubtype="0" fill="hold" nodeType="afterEffect">
                                  <p:stCondLst>
                                    <p:cond delay="0"/>
                                  </p:stCondLst>
                                  <p:childTnLst>
                                    <p:cmd type="call" cmd="playFrom(0.0)">
                                      <p:cBhvr>
                                        <p:cTn id="9" dur="177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UC Davis CS Powerpoin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 Davis CS Powerpoint Template</Template>
  <Application>Microsoft Office PowerPoint</Application>
  <PresentationFormat>Widescreen</PresentationFormat>
  <Slides>9</Slides>
  <Notes>7</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UC Davis CS Powerpoint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N Villanueva</dc:creator>
  <cp:revision>1</cp:revision>
  <dcterms:created xsi:type="dcterms:W3CDTF">2021-02-12T22:54:50Z</dcterms:created>
  <dcterms:modified xsi:type="dcterms:W3CDTF">2021-12-01T22:49:34Z</dcterms:modified>
</cp:coreProperties>
</file>